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0" r:id="rId3"/>
  </p:sldMasterIdLst>
  <p:notesMasterIdLst>
    <p:notesMasterId r:id="rId21"/>
  </p:notesMasterIdLst>
  <p:sldIdLst>
    <p:sldId id="258" r:id="rId4"/>
    <p:sldId id="299" r:id="rId5"/>
    <p:sldId id="297" r:id="rId6"/>
    <p:sldId id="298" r:id="rId7"/>
    <p:sldId id="317" r:id="rId8"/>
    <p:sldId id="300" r:id="rId9"/>
    <p:sldId id="303" r:id="rId10"/>
    <p:sldId id="318" r:id="rId11"/>
    <p:sldId id="319" r:id="rId12"/>
    <p:sldId id="320" r:id="rId13"/>
    <p:sldId id="315" r:id="rId14"/>
    <p:sldId id="301" r:id="rId15"/>
    <p:sldId id="306" r:id="rId16"/>
    <p:sldId id="309" r:id="rId17"/>
    <p:sldId id="316" r:id="rId18"/>
    <p:sldId id="311" r:id="rId19"/>
    <p:sldId id="31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n Nghia" initials="PN" lastIdx="1" clrIdx="0">
    <p:extLst>
      <p:ext uri="{19B8F6BF-5375-455C-9EA6-DF929625EA0E}">
        <p15:presenceInfo xmlns:p15="http://schemas.microsoft.com/office/powerpoint/2012/main" userId="880a28b7406e68d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4DE"/>
    <a:srgbClr val="49B55E"/>
    <a:srgbClr val="1C7DE1"/>
    <a:srgbClr val="5B9BD5"/>
    <a:srgbClr val="F4BD2D"/>
    <a:srgbClr val="F07624"/>
    <a:srgbClr val="E62949"/>
    <a:srgbClr val="FFD966"/>
    <a:srgbClr val="92D050"/>
    <a:srgbClr val="2917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2" autoAdjust="0"/>
    <p:restoredTop sz="94773" autoAdjust="0"/>
  </p:normalViewPr>
  <p:slideViewPr>
    <p:cSldViewPr snapToGrid="0">
      <p:cViewPr varScale="1">
        <p:scale>
          <a:sx n="82" d="100"/>
          <a:sy n="82" d="100"/>
        </p:scale>
        <p:origin x="77" y="2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Nghia" userId="880a28b7406e68d4" providerId="LiveId" clId="{FFC56B1B-96F3-452D-9277-AFF9787C6475}"/>
    <pc:docChg chg="undo custSel addSld delSld modSld sldOrd">
      <pc:chgData name="Phan Nghia" userId="880a28b7406e68d4" providerId="LiveId" clId="{FFC56B1B-96F3-452D-9277-AFF9787C6475}" dt="2024-06-25T05:34:51.158" v="1987"/>
      <pc:docMkLst>
        <pc:docMk/>
      </pc:docMkLst>
      <pc:sldChg chg="modSp mod">
        <pc:chgData name="Phan Nghia" userId="880a28b7406e68d4" providerId="LiveId" clId="{FFC56B1B-96F3-452D-9277-AFF9787C6475}" dt="2024-06-25T03:51:25.807" v="260" actId="1076"/>
        <pc:sldMkLst>
          <pc:docMk/>
          <pc:sldMk cId="776770329" sldId="258"/>
        </pc:sldMkLst>
        <pc:spChg chg="mod">
          <ac:chgData name="Phan Nghia" userId="880a28b7406e68d4" providerId="LiveId" clId="{FFC56B1B-96F3-452D-9277-AFF9787C6475}" dt="2024-06-25T03:51:21.419" v="259" actId="1076"/>
          <ac:spMkLst>
            <pc:docMk/>
            <pc:sldMk cId="776770329" sldId="258"/>
            <ac:spMk id="8" creationId="{58258288-4D1A-FD5C-7C3A-C199D00932C2}"/>
          </ac:spMkLst>
        </pc:spChg>
        <pc:graphicFrameChg chg="mod modGraphic">
          <ac:chgData name="Phan Nghia" userId="880a28b7406e68d4" providerId="LiveId" clId="{FFC56B1B-96F3-452D-9277-AFF9787C6475}" dt="2024-06-25T03:51:25.807" v="260" actId="1076"/>
          <ac:graphicFrameMkLst>
            <pc:docMk/>
            <pc:sldMk cId="776770329" sldId="258"/>
            <ac:graphicFrameMk id="11" creationId="{639C7913-0D37-FEB0-31F0-C75613E74796}"/>
          </ac:graphicFrameMkLst>
        </pc:graphicFrameChg>
      </pc:sldChg>
      <pc:sldChg chg="delSp modSp mod">
        <pc:chgData name="Phan Nghia" userId="880a28b7406e68d4" providerId="LiveId" clId="{FFC56B1B-96F3-452D-9277-AFF9787C6475}" dt="2024-06-25T04:56:05.253" v="617" actId="20577"/>
        <pc:sldMkLst>
          <pc:docMk/>
          <pc:sldMk cId="1176387349" sldId="297"/>
        </pc:sldMkLst>
        <pc:spChg chg="mod">
          <ac:chgData name="Phan Nghia" userId="880a28b7406e68d4" providerId="LiveId" clId="{FFC56B1B-96F3-452D-9277-AFF9787C6475}" dt="2024-06-25T04:54:42.498" v="593" actId="1076"/>
          <ac:spMkLst>
            <pc:docMk/>
            <pc:sldMk cId="1176387349" sldId="297"/>
            <ac:spMk id="127" creationId="{7F3E1DC1-5890-95AB-5FD6-AC2549EA7EAC}"/>
          </ac:spMkLst>
        </pc:spChg>
        <pc:spChg chg="mod">
          <ac:chgData name="Phan Nghia" userId="880a28b7406e68d4" providerId="LiveId" clId="{FFC56B1B-96F3-452D-9277-AFF9787C6475}" dt="2024-06-25T04:54:42.498" v="593" actId="1076"/>
          <ac:spMkLst>
            <pc:docMk/>
            <pc:sldMk cId="1176387349" sldId="297"/>
            <ac:spMk id="128" creationId="{C2022FF1-0BF8-1BF6-54C5-6B8C1CC5BA07}"/>
          </ac:spMkLst>
        </pc:spChg>
        <pc:spChg chg="mod">
          <ac:chgData name="Phan Nghia" userId="880a28b7406e68d4" providerId="LiveId" clId="{FFC56B1B-96F3-452D-9277-AFF9787C6475}" dt="2024-06-25T04:54:42.498" v="593" actId="1076"/>
          <ac:spMkLst>
            <pc:docMk/>
            <pc:sldMk cId="1176387349" sldId="297"/>
            <ac:spMk id="129" creationId="{BF44B98D-EA7A-6495-DC9B-F6FFE9792857}"/>
          </ac:spMkLst>
        </pc:spChg>
        <pc:spChg chg="mod">
          <ac:chgData name="Phan Nghia" userId="880a28b7406e68d4" providerId="LiveId" clId="{FFC56B1B-96F3-452D-9277-AFF9787C6475}" dt="2024-06-25T04:54:42.498" v="593" actId="1076"/>
          <ac:spMkLst>
            <pc:docMk/>
            <pc:sldMk cId="1176387349" sldId="297"/>
            <ac:spMk id="139" creationId="{A03809F0-1B9C-E66C-B74C-8468A334853A}"/>
          </ac:spMkLst>
        </pc:spChg>
        <pc:spChg chg="mod">
          <ac:chgData name="Phan Nghia" userId="880a28b7406e68d4" providerId="LiveId" clId="{FFC56B1B-96F3-452D-9277-AFF9787C6475}" dt="2024-06-25T04:56:05.253" v="617" actId="20577"/>
          <ac:spMkLst>
            <pc:docMk/>
            <pc:sldMk cId="1176387349" sldId="297"/>
            <ac:spMk id="140" creationId="{6472A7CB-D218-236F-6B98-881A1F18E541}"/>
          </ac:spMkLst>
        </pc:spChg>
        <pc:spChg chg="mod">
          <ac:chgData name="Phan Nghia" userId="880a28b7406e68d4" providerId="LiveId" clId="{FFC56B1B-96F3-452D-9277-AFF9787C6475}" dt="2024-06-25T04:54:42.498" v="593" actId="1076"/>
          <ac:spMkLst>
            <pc:docMk/>
            <pc:sldMk cId="1176387349" sldId="297"/>
            <ac:spMk id="141" creationId="{E06BA099-AC6E-2F17-F619-95A83F078803}"/>
          </ac:spMkLst>
        </pc:spChg>
        <pc:spChg chg="mod">
          <ac:chgData name="Phan Nghia" userId="880a28b7406e68d4" providerId="LiveId" clId="{FFC56B1B-96F3-452D-9277-AFF9787C6475}" dt="2024-06-25T04:54:42.498" v="593" actId="1076"/>
          <ac:spMkLst>
            <pc:docMk/>
            <pc:sldMk cId="1176387349" sldId="297"/>
            <ac:spMk id="142" creationId="{BE7B19CC-DB4C-A0A3-6075-055EE0A59B47}"/>
          </ac:spMkLst>
        </pc:spChg>
        <pc:spChg chg="mod">
          <ac:chgData name="Phan Nghia" userId="880a28b7406e68d4" providerId="LiveId" clId="{FFC56B1B-96F3-452D-9277-AFF9787C6475}" dt="2024-06-25T04:54:42.498" v="593" actId="1076"/>
          <ac:spMkLst>
            <pc:docMk/>
            <pc:sldMk cId="1176387349" sldId="297"/>
            <ac:spMk id="143" creationId="{B36EC7EF-A6CC-6AAD-6EE2-7BBC73E4BFD6}"/>
          </ac:spMkLst>
        </pc:spChg>
        <pc:spChg chg="mod">
          <ac:chgData name="Phan Nghia" userId="880a28b7406e68d4" providerId="LiveId" clId="{FFC56B1B-96F3-452D-9277-AFF9787C6475}" dt="2024-06-25T04:54:42.498" v="593" actId="1076"/>
          <ac:spMkLst>
            <pc:docMk/>
            <pc:sldMk cId="1176387349" sldId="297"/>
            <ac:spMk id="144" creationId="{C5550236-325C-DA0C-EDE7-AD1A9869545E}"/>
          </ac:spMkLst>
        </pc:spChg>
        <pc:spChg chg="mod">
          <ac:chgData name="Phan Nghia" userId="880a28b7406e68d4" providerId="LiveId" clId="{FFC56B1B-96F3-452D-9277-AFF9787C6475}" dt="2024-06-25T04:54:42.498" v="593" actId="1076"/>
          <ac:spMkLst>
            <pc:docMk/>
            <pc:sldMk cId="1176387349" sldId="297"/>
            <ac:spMk id="145" creationId="{B1D4DB92-46D1-1EF8-1ED0-EE510F8183DE}"/>
          </ac:spMkLst>
        </pc:spChg>
        <pc:spChg chg="mod">
          <ac:chgData name="Phan Nghia" userId="880a28b7406e68d4" providerId="LiveId" clId="{FFC56B1B-96F3-452D-9277-AFF9787C6475}" dt="2024-06-25T04:54:42.498" v="593" actId="1076"/>
          <ac:spMkLst>
            <pc:docMk/>
            <pc:sldMk cId="1176387349" sldId="297"/>
            <ac:spMk id="146" creationId="{1B6B7817-DB7B-5BE5-599A-D6EB918DE6CC}"/>
          </ac:spMkLst>
        </pc:spChg>
        <pc:spChg chg="mod">
          <ac:chgData name="Phan Nghia" userId="880a28b7406e68d4" providerId="LiveId" clId="{FFC56B1B-96F3-452D-9277-AFF9787C6475}" dt="2024-06-25T04:54:42.498" v="593" actId="1076"/>
          <ac:spMkLst>
            <pc:docMk/>
            <pc:sldMk cId="1176387349" sldId="297"/>
            <ac:spMk id="147" creationId="{088E02F8-6D22-6394-3D02-735D1E197424}"/>
          </ac:spMkLst>
        </pc:spChg>
        <pc:spChg chg="mod">
          <ac:chgData name="Phan Nghia" userId="880a28b7406e68d4" providerId="LiveId" clId="{FFC56B1B-96F3-452D-9277-AFF9787C6475}" dt="2024-06-25T04:54:42.498" v="593" actId="1076"/>
          <ac:spMkLst>
            <pc:docMk/>
            <pc:sldMk cId="1176387349" sldId="297"/>
            <ac:spMk id="148" creationId="{333D114C-649F-5948-9E9E-977B01145074}"/>
          </ac:spMkLst>
        </pc:spChg>
        <pc:spChg chg="mod">
          <ac:chgData name="Phan Nghia" userId="880a28b7406e68d4" providerId="LiveId" clId="{FFC56B1B-96F3-452D-9277-AFF9787C6475}" dt="2024-06-25T04:54:42.498" v="593" actId="1076"/>
          <ac:spMkLst>
            <pc:docMk/>
            <pc:sldMk cId="1176387349" sldId="297"/>
            <ac:spMk id="149" creationId="{BD662B13-86A0-EEF9-1597-2323D7388918}"/>
          </ac:spMkLst>
        </pc:spChg>
        <pc:spChg chg="mod">
          <ac:chgData name="Phan Nghia" userId="880a28b7406e68d4" providerId="LiveId" clId="{FFC56B1B-96F3-452D-9277-AFF9787C6475}" dt="2024-06-25T04:54:42.498" v="593" actId="1076"/>
          <ac:spMkLst>
            <pc:docMk/>
            <pc:sldMk cId="1176387349" sldId="297"/>
            <ac:spMk id="150" creationId="{233A4C48-7398-E412-FF0A-D2E83C7868B2}"/>
          </ac:spMkLst>
        </pc:spChg>
        <pc:spChg chg="del mod">
          <ac:chgData name="Phan Nghia" userId="880a28b7406e68d4" providerId="LiveId" clId="{FFC56B1B-96F3-452D-9277-AFF9787C6475}" dt="2024-06-25T04:54:22.633" v="587" actId="478"/>
          <ac:spMkLst>
            <pc:docMk/>
            <pc:sldMk cId="1176387349" sldId="297"/>
            <ac:spMk id="151" creationId="{1E3AD115-78A7-6F07-B499-0AA5D12F39EA}"/>
          </ac:spMkLst>
        </pc:spChg>
        <pc:spChg chg="del mod">
          <ac:chgData name="Phan Nghia" userId="880a28b7406e68d4" providerId="LiveId" clId="{FFC56B1B-96F3-452D-9277-AFF9787C6475}" dt="2024-06-25T04:54:22.633" v="587" actId="478"/>
          <ac:spMkLst>
            <pc:docMk/>
            <pc:sldMk cId="1176387349" sldId="297"/>
            <ac:spMk id="152" creationId="{C52408E9-674A-1D8F-BBF4-2BC2ADCCAADB}"/>
          </ac:spMkLst>
        </pc:spChg>
        <pc:spChg chg="del mod">
          <ac:chgData name="Phan Nghia" userId="880a28b7406e68d4" providerId="LiveId" clId="{FFC56B1B-96F3-452D-9277-AFF9787C6475}" dt="2024-06-25T04:54:22.633" v="587" actId="478"/>
          <ac:spMkLst>
            <pc:docMk/>
            <pc:sldMk cId="1176387349" sldId="297"/>
            <ac:spMk id="153" creationId="{A5740C9D-6A5D-8A40-E757-5170ECDAA69B}"/>
          </ac:spMkLst>
        </pc:spChg>
      </pc:sldChg>
      <pc:sldChg chg="modSp mod">
        <pc:chgData name="Phan Nghia" userId="880a28b7406e68d4" providerId="LiveId" clId="{FFC56B1B-96F3-452D-9277-AFF9787C6475}" dt="2024-06-24T13:48:14.123" v="35" actId="20577"/>
        <pc:sldMkLst>
          <pc:docMk/>
          <pc:sldMk cId="3900439897" sldId="298"/>
        </pc:sldMkLst>
        <pc:spChg chg="mod">
          <ac:chgData name="Phan Nghia" userId="880a28b7406e68d4" providerId="LiveId" clId="{FFC56B1B-96F3-452D-9277-AFF9787C6475}" dt="2024-06-24T13:48:14.123" v="35" actId="20577"/>
          <ac:spMkLst>
            <pc:docMk/>
            <pc:sldMk cId="3900439897" sldId="298"/>
            <ac:spMk id="9" creationId="{4F3A6572-5695-8E25-B945-FB7E25FC4CF8}"/>
          </ac:spMkLst>
        </pc:spChg>
      </pc:sldChg>
      <pc:sldChg chg="addSp modSp mod">
        <pc:chgData name="Phan Nghia" userId="880a28b7406e68d4" providerId="LiveId" clId="{FFC56B1B-96F3-452D-9277-AFF9787C6475}" dt="2024-06-25T03:51:03.467" v="234" actId="20577"/>
        <pc:sldMkLst>
          <pc:docMk/>
          <pc:sldMk cId="2082265277" sldId="299"/>
        </pc:sldMkLst>
        <pc:spChg chg="add mod">
          <ac:chgData name="Phan Nghia" userId="880a28b7406e68d4" providerId="LiveId" clId="{FFC56B1B-96F3-452D-9277-AFF9787C6475}" dt="2024-06-25T03:51:03.467" v="234" actId="20577"/>
          <ac:spMkLst>
            <pc:docMk/>
            <pc:sldMk cId="2082265277" sldId="299"/>
            <ac:spMk id="2" creationId="{064321E8-C339-B67D-1FEF-F3196F3E0AD4}"/>
          </ac:spMkLst>
        </pc:spChg>
      </pc:sldChg>
      <pc:sldChg chg="modSp mod">
        <pc:chgData name="Phan Nghia" userId="880a28b7406e68d4" providerId="LiveId" clId="{FFC56B1B-96F3-452D-9277-AFF9787C6475}" dt="2024-06-25T04:53:26.939" v="478" actId="20577"/>
        <pc:sldMkLst>
          <pc:docMk/>
          <pc:sldMk cId="330525596" sldId="300"/>
        </pc:sldMkLst>
        <pc:spChg chg="mod">
          <ac:chgData name="Phan Nghia" userId="880a28b7406e68d4" providerId="LiveId" clId="{FFC56B1B-96F3-452D-9277-AFF9787C6475}" dt="2024-06-24T13:48:33.112" v="39" actId="20577"/>
          <ac:spMkLst>
            <pc:docMk/>
            <pc:sldMk cId="330525596" sldId="300"/>
            <ac:spMk id="2" creationId="{8817D553-BA1F-504E-010E-5CB971D58014}"/>
          </ac:spMkLst>
        </pc:spChg>
        <pc:spChg chg="mod">
          <ac:chgData name="Phan Nghia" userId="880a28b7406e68d4" providerId="LiveId" clId="{FFC56B1B-96F3-452D-9277-AFF9787C6475}" dt="2024-06-25T04:53:26.939" v="478" actId="20577"/>
          <ac:spMkLst>
            <pc:docMk/>
            <pc:sldMk cId="330525596" sldId="300"/>
            <ac:spMk id="9" creationId="{4F3A6572-5695-8E25-B945-FB7E25FC4CF8}"/>
          </ac:spMkLst>
        </pc:spChg>
      </pc:sldChg>
      <pc:sldChg chg="modSp mod ord">
        <pc:chgData name="Phan Nghia" userId="880a28b7406e68d4" providerId="LiveId" clId="{FFC56B1B-96F3-452D-9277-AFF9787C6475}" dt="2024-06-25T03:45:49.512" v="119"/>
        <pc:sldMkLst>
          <pc:docMk/>
          <pc:sldMk cId="2462782929" sldId="301"/>
        </pc:sldMkLst>
        <pc:spChg chg="mod">
          <ac:chgData name="Phan Nghia" userId="880a28b7406e68d4" providerId="LiveId" clId="{FFC56B1B-96F3-452D-9277-AFF9787C6475}" dt="2024-06-24T09:16:09.443" v="1" actId="15"/>
          <ac:spMkLst>
            <pc:docMk/>
            <pc:sldMk cId="2462782929" sldId="301"/>
            <ac:spMk id="3" creationId="{C25DBA2A-E667-A23C-1A81-A2B2499ACF80}"/>
          </ac:spMkLst>
        </pc:spChg>
      </pc:sldChg>
      <pc:sldChg chg="modSp del mod">
        <pc:chgData name="Phan Nghia" userId="880a28b7406e68d4" providerId="LiveId" clId="{FFC56B1B-96F3-452D-9277-AFF9787C6475}" dt="2024-06-25T04:44:33.870" v="261" actId="47"/>
        <pc:sldMkLst>
          <pc:docMk/>
          <pc:sldMk cId="3823683091" sldId="302"/>
        </pc:sldMkLst>
        <pc:graphicFrameChg chg="modGraphic">
          <ac:chgData name="Phan Nghia" userId="880a28b7406e68d4" providerId="LiveId" clId="{FFC56B1B-96F3-452D-9277-AFF9787C6475}" dt="2024-06-25T03:02:28.823" v="117" actId="14734"/>
          <ac:graphicFrameMkLst>
            <pc:docMk/>
            <pc:sldMk cId="3823683091" sldId="302"/>
            <ac:graphicFrameMk id="2" creationId="{488501DD-C587-7824-7EED-9A8A99634F09}"/>
          </ac:graphicFrameMkLst>
        </pc:graphicFrameChg>
      </pc:sldChg>
      <pc:sldChg chg="modSp mod">
        <pc:chgData name="Phan Nghia" userId="880a28b7406e68d4" providerId="LiveId" clId="{FFC56B1B-96F3-452D-9277-AFF9787C6475}" dt="2024-06-25T05:24:50.033" v="1094" actId="20577"/>
        <pc:sldMkLst>
          <pc:docMk/>
          <pc:sldMk cId="3733225732" sldId="303"/>
        </pc:sldMkLst>
        <pc:spChg chg="mod">
          <ac:chgData name="Phan Nghia" userId="880a28b7406e68d4" providerId="LiveId" clId="{FFC56B1B-96F3-452D-9277-AFF9787C6475}" dt="2024-06-25T05:24:50.033" v="1094" actId="20577"/>
          <ac:spMkLst>
            <pc:docMk/>
            <pc:sldMk cId="3733225732" sldId="303"/>
            <ac:spMk id="3" creationId="{F5C8354E-D2A1-4710-3CB8-074CB576D1E9}"/>
          </ac:spMkLst>
        </pc:spChg>
        <pc:spChg chg="mod">
          <ac:chgData name="Phan Nghia" userId="880a28b7406e68d4" providerId="LiveId" clId="{FFC56B1B-96F3-452D-9277-AFF9787C6475}" dt="2024-06-25T04:53:34.143" v="479"/>
          <ac:spMkLst>
            <pc:docMk/>
            <pc:sldMk cId="3733225732" sldId="303"/>
            <ac:spMk id="9" creationId="{4F3A6572-5695-8E25-B945-FB7E25FC4CF8}"/>
          </ac:spMkLst>
        </pc:spChg>
      </pc:sldChg>
      <pc:sldChg chg="modSp mod">
        <pc:chgData name="Phan Nghia" userId="880a28b7406e68d4" providerId="LiveId" clId="{FFC56B1B-96F3-452D-9277-AFF9787C6475}" dt="2024-06-25T03:01:46.722" v="115" actId="2711"/>
        <pc:sldMkLst>
          <pc:docMk/>
          <pc:sldMk cId="1370733054" sldId="309"/>
        </pc:sldMkLst>
        <pc:spChg chg="mod">
          <ac:chgData name="Phan Nghia" userId="880a28b7406e68d4" providerId="LiveId" clId="{FFC56B1B-96F3-452D-9277-AFF9787C6475}" dt="2024-06-25T03:01:46.722" v="115" actId="2711"/>
          <ac:spMkLst>
            <pc:docMk/>
            <pc:sldMk cId="1370733054" sldId="309"/>
            <ac:spMk id="3" creationId="{015021BD-5448-55EA-CDD3-7A1DA029F241}"/>
          </ac:spMkLst>
        </pc:spChg>
        <pc:spChg chg="mod">
          <ac:chgData name="Phan Nghia" userId="880a28b7406e68d4" providerId="LiveId" clId="{FFC56B1B-96F3-452D-9277-AFF9787C6475}" dt="2024-06-24T09:40:10.571" v="28" actId="1076"/>
          <ac:spMkLst>
            <pc:docMk/>
            <pc:sldMk cId="1370733054" sldId="309"/>
            <ac:spMk id="9" creationId="{4F3A6572-5695-8E25-B945-FB7E25FC4CF8}"/>
          </ac:spMkLst>
        </pc:spChg>
      </pc:sldChg>
      <pc:sldChg chg="modSp mod">
        <pc:chgData name="Phan Nghia" userId="880a28b7406e68d4" providerId="LiveId" clId="{FFC56B1B-96F3-452D-9277-AFF9787C6475}" dt="2024-06-24T09:40:21.342" v="30"/>
        <pc:sldMkLst>
          <pc:docMk/>
          <pc:sldMk cId="3794620030" sldId="311"/>
        </pc:sldMkLst>
        <pc:spChg chg="mod">
          <ac:chgData name="Phan Nghia" userId="880a28b7406e68d4" providerId="LiveId" clId="{FFC56B1B-96F3-452D-9277-AFF9787C6475}" dt="2024-06-24T09:40:21.342" v="30"/>
          <ac:spMkLst>
            <pc:docMk/>
            <pc:sldMk cId="3794620030" sldId="311"/>
            <ac:spMk id="9" creationId="{4F3A6572-5695-8E25-B945-FB7E25FC4CF8}"/>
          </ac:spMkLst>
        </pc:spChg>
      </pc:sldChg>
      <pc:sldChg chg="del">
        <pc:chgData name="Phan Nghia" userId="880a28b7406e68d4" providerId="LiveId" clId="{FFC56B1B-96F3-452D-9277-AFF9787C6475}" dt="2024-06-25T04:44:34.796" v="262" actId="47"/>
        <pc:sldMkLst>
          <pc:docMk/>
          <pc:sldMk cId="275753843" sldId="313"/>
        </pc:sldMkLst>
      </pc:sldChg>
      <pc:sldChg chg="del">
        <pc:chgData name="Phan Nghia" userId="880a28b7406e68d4" providerId="LiveId" clId="{FFC56B1B-96F3-452D-9277-AFF9787C6475}" dt="2024-06-25T04:44:36.023" v="263" actId="47"/>
        <pc:sldMkLst>
          <pc:docMk/>
          <pc:sldMk cId="3302897207" sldId="314"/>
        </pc:sldMkLst>
      </pc:sldChg>
      <pc:sldChg chg="modSp mod">
        <pc:chgData name="Phan Nghia" userId="880a28b7406e68d4" providerId="LiveId" clId="{FFC56B1B-96F3-452D-9277-AFF9787C6475}" dt="2024-06-25T04:53:36.851" v="480"/>
        <pc:sldMkLst>
          <pc:docMk/>
          <pc:sldMk cId="2051900854" sldId="315"/>
        </pc:sldMkLst>
        <pc:spChg chg="mod">
          <ac:chgData name="Phan Nghia" userId="880a28b7406e68d4" providerId="LiveId" clId="{FFC56B1B-96F3-452D-9277-AFF9787C6475}" dt="2024-06-25T03:02:05.921" v="116" actId="2711"/>
          <ac:spMkLst>
            <pc:docMk/>
            <pc:sldMk cId="2051900854" sldId="315"/>
            <ac:spMk id="3" creationId="{F5C8354E-D2A1-4710-3CB8-074CB576D1E9}"/>
          </ac:spMkLst>
        </pc:spChg>
        <pc:spChg chg="mod">
          <ac:chgData name="Phan Nghia" userId="880a28b7406e68d4" providerId="LiveId" clId="{FFC56B1B-96F3-452D-9277-AFF9787C6475}" dt="2024-06-25T04:53:36.851" v="480"/>
          <ac:spMkLst>
            <pc:docMk/>
            <pc:sldMk cId="2051900854" sldId="315"/>
            <ac:spMk id="9" creationId="{4F3A6572-5695-8E25-B945-FB7E25FC4CF8}"/>
          </ac:spMkLst>
        </pc:spChg>
      </pc:sldChg>
      <pc:sldChg chg="modSp mod">
        <pc:chgData name="Phan Nghia" userId="880a28b7406e68d4" providerId="LiveId" clId="{FFC56B1B-96F3-452D-9277-AFF9787C6475}" dt="2024-06-24T09:40:14.204" v="29"/>
        <pc:sldMkLst>
          <pc:docMk/>
          <pc:sldMk cId="4135534549" sldId="316"/>
        </pc:sldMkLst>
        <pc:spChg chg="mod">
          <ac:chgData name="Phan Nghia" userId="880a28b7406e68d4" providerId="LiveId" clId="{FFC56B1B-96F3-452D-9277-AFF9787C6475}" dt="2024-06-24T09:40:14.204" v="29"/>
          <ac:spMkLst>
            <pc:docMk/>
            <pc:sldMk cId="4135534549" sldId="316"/>
            <ac:spMk id="9" creationId="{4F3A6572-5695-8E25-B945-FB7E25FC4CF8}"/>
          </ac:spMkLst>
        </pc:spChg>
      </pc:sldChg>
      <pc:sldChg chg="addSp delSp modSp add mod">
        <pc:chgData name="Phan Nghia" userId="880a28b7406e68d4" providerId="LiveId" clId="{FFC56B1B-96F3-452D-9277-AFF9787C6475}" dt="2024-06-25T05:00:13.328" v="797" actId="115"/>
        <pc:sldMkLst>
          <pc:docMk/>
          <pc:sldMk cId="2308921364" sldId="317"/>
        </pc:sldMkLst>
        <pc:spChg chg="del">
          <ac:chgData name="Phan Nghia" userId="880a28b7406e68d4" providerId="LiveId" clId="{FFC56B1B-96F3-452D-9277-AFF9787C6475}" dt="2024-06-25T04:47:31.772" v="290" actId="478"/>
          <ac:spMkLst>
            <pc:docMk/>
            <pc:sldMk cId="2308921364" sldId="317"/>
            <ac:spMk id="8" creationId="{D72A4164-CF9A-3311-C5E8-47B72D191EBC}"/>
          </ac:spMkLst>
        </pc:spChg>
        <pc:spChg chg="mod">
          <ac:chgData name="Phan Nghia" userId="880a28b7406e68d4" providerId="LiveId" clId="{FFC56B1B-96F3-452D-9277-AFF9787C6475}" dt="2024-06-25T04:47:26.685" v="288" actId="20577"/>
          <ac:spMkLst>
            <pc:docMk/>
            <pc:sldMk cId="2308921364" sldId="317"/>
            <ac:spMk id="9" creationId="{4F3A6572-5695-8E25-B945-FB7E25FC4CF8}"/>
          </ac:spMkLst>
        </pc:spChg>
        <pc:spChg chg="del">
          <ac:chgData name="Phan Nghia" userId="880a28b7406e68d4" providerId="LiveId" clId="{FFC56B1B-96F3-452D-9277-AFF9787C6475}" dt="2024-06-25T04:47:31.772" v="290" actId="478"/>
          <ac:spMkLst>
            <pc:docMk/>
            <pc:sldMk cId="2308921364" sldId="317"/>
            <ac:spMk id="10" creationId="{75E8CDCD-DA0D-8425-FBA5-ED51D6CCFBE3}"/>
          </ac:spMkLst>
        </pc:spChg>
        <pc:spChg chg="del">
          <ac:chgData name="Phan Nghia" userId="880a28b7406e68d4" providerId="LiveId" clId="{FFC56B1B-96F3-452D-9277-AFF9787C6475}" dt="2024-06-25T04:47:31.772" v="290" actId="478"/>
          <ac:spMkLst>
            <pc:docMk/>
            <pc:sldMk cId="2308921364" sldId="317"/>
            <ac:spMk id="11" creationId="{2814D22B-8C44-0FD9-9518-51D5DBBBF47F}"/>
          </ac:spMkLst>
        </pc:spChg>
        <pc:spChg chg="add mod">
          <ac:chgData name="Phan Nghia" userId="880a28b7406e68d4" providerId="LiveId" clId="{FFC56B1B-96F3-452D-9277-AFF9787C6475}" dt="2024-06-25T05:00:13.328" v="797" actId="115"/>
          <ac:spMkLst>
            <pc:docMk/>
            <pc:sldMk cId="2308921364" sldId="317"/>
            <ac:spMk id="13" creationId="{93345007-D61E-5A23-EDB7-FE5E822D5789}"/>
          </ac:spMkLst>
        </pc:spChg>
        <pc:graphicFrameChg chg="del modGraphic">
          <ac:chgData name="Phan Nghia" userId="880a28b7406e68d4" providerId="LiveId" clId="{FFC56B1B-96F3-452D-9277-AFF9787C6475}" dt="2024-06-25T04:47:31.772" v="290" actId="478"/>
          <ac:graphicFrameMkLst>
            <pc:docMk/>
            <pc:sldMk cId="2308921364" sldId="317"/>
            <ac:graphicFrameMk id="4" creationId="{A1361BBC-0F7A-76F3-1B1E-0E82EEA1DBDE}"/>
          </ac:graphicFrameMkLst>
        </pc:graphicFrameChg>
        <pc:picChg chg="add mod">
          <ac:chgData name="Phan Nghia" userId="880a28b7406e68d4" providerId="LiveId" clId="{FFC56B1B-96F3-452D-9277-AFF9787C6475}" dt="2024-06-25T04:51:48.363" v="348" actId="14100"/>
          <ac:picMkLst>
            <pc:docMk/>
            <pc:sldMk cId="2308921364" sldId="317"/>
            <ac:picMk id="3" creationId="{9F24832E-5DA0-DC78-A6CE-0B5ADDC0AA3A}"/>
          </ac:picMkLst>
        </pc:picChg>
        <pc:picChg chg="add mod">
          <ac:chgData name="Phan Nghia" userId="880a28b7406e68d4" providerId="LiveId" clId="{FFC56B1B-96F3-452D-9277-AFF9787C6475}" dt="2024-06-25T04:50:56.406" v="317" actId="14100"/>
          <ac:picMkLst>
            <pc:docMk/>
            <pc:sldMk cId="2308921364" sldId="317"/>
            <ac:picMk id="6" creationId="{4396B600-F10A-43FE-E4F1-19DD3B32E3B5}"/>
          </ac:picMkLst>
        </pc:picChg>
        <pc:picChg chg="add mod">
          <ac:chgData name="Phan Nghia" userId="880a28b7406e68d4" providerId="LiveId" clId="{FFC56B1B-96F3-452D-9277-AFF9787C6475}" dt="2024-06-25T04:51:54.146" v="350" actId="1076"/>
          <ac:picMkLst>
            <pc:docMk/>
            <pc:sldMk cId="2308921364" sldId="317"/>
            <ac:picMk id="12" creationId="{0F45269C-F61F-C4F1-6E85-8775DD11C00F}"/>
          </ac:picMkLst>
        </pc:picChg>
      </pc:sldChg>
      <pc:sldChg chg="addSp delSp modSp add mod modAnim">
        <pc:chgData name="Phan Nghia" userId="880a28b7406e68d4" providerId="LiveId" clId="{FFC56B1B-96F3-452D-9277-AFF9787C6475}" dt="2024-06-25T05:21:49.118" v="1017"/>
        <pc:sldMkLst>
          <pc:docMk/>
          <pc:sldMk cId="521580426" sldId="318"/>
        </pc:sldMkLst>
        <pc:spChg chg="mod">
          <ac:chgData name="Phan Nghia" userId="880a28b7406e68d4" providerId="LiveId" clId="{FFC56B1B-96F3-452D-9277-AFF9787C6475}" dt="2024-06-25T05:03:26.414" v="887" actId="20577"/>
          <ac:spMkLst>
            <pc:docMk/>
            <pc:sldMk cId="521580426" sldId="318"/>
            <ac:spMk id="2" creationId="{491C652F-B9E2-D06D-1014-2601BA65568F}"/>
          </ac:spMkLst>
        </pc:spChg>
        <pc:spChg chg="mod">
          <ac:chgData name="Phan Nghia" userId="880a28b7406e68d4" providerId="LiveId" clId="{FFC56B1B-96F3-452D-9277-AFF9787C6475}" dt="2024-06-25T05:12:26.166" v="913" actId="1076"/>
          <ac:spMkLst>
            <pc:docMk/>
            <pc:sldMk cId="521580426" sldId="318"/>
            <ac:spMk id="3" creationId="{F5C8354E-D2A1-4710-3CB8-074CB576D1E9}"/>
          </ac:spMkLst>
        </pc:spChg>
        <pc:spChg chg="del">
          <ac:chgData name="Phan Nghia" userId="880a28b7406e68d4" providerId="LiveId" clId="{FFC56B1B-96F3-452D-9277-AFF9787C6475}" dt="2024-06-25T05:18:03.195" v="981" actId="478"/>
          <ac:spMkLst>
            <pc:docMk/>
            <pc:sldMk cId="521580426" sldId="318"/>
            <ac:spMk id="5" creationId="{3789CB19-E052-5F17-7B6B-B11FA76C7596}"/>
          </ac:spMkLst>
        </pc:spChg>
        <pc:spChg chg="mod">
          <ac:chgData name="Phan Nghia" userId="880a28b7406e68d4" providerId="LiveId" clId="{FFC56B1B-96F3-452D-9277-AFF9787C6475}" dt="2024-06-25T05:03:11.291" v="836" actId="20577"/>
          <ac:spMkLst>
            <pc:docMk/>
            <pc:sldMk cId="521580426" sldId="318"/>
            <ac:spMk id="9" creationId="{4F3A6572-5695-8E25-B945-FB7E25FC4CF8}"/>
          </ac:spMkLst>
        </pc:spChg>
        <pc:spChg chg="add del mod ord">
          <ac:chgData name="Phan Nghia" userId="880a28b7406e68d4" providerId="LiveId" clId="{FFC56B1B-96F3-452D-9277-AFF9787C6475}" dt="2024-06-25T05:14:36.043" v="944" actId="478"/>
          <ac:spMkLst>
            <pc:docMk/>
            <pc:sldMk cId="521580426" sldId="318"/>
            <ac:spMk id="16" creationId="{F2389325-B4C8-4F0C-28DC-26638D60DB2D}"/>
          </ac:spMkLst>
        </pc:spChg>
        <pc:spChg chg="add mod">
          <ac:chgData name="Phan Nghia" userId="880a28b7406e68d4" providerId="LiveId" clId="{FFC56B1B-96F3-452D-9277-AFF9787C6475}" dt="2024-06-25T05:18:16.413" v="987" actId="1076"/>
          <ac:spMkLst>
            <pc:docMk/>
            <pc:sldMk cId="521580426" sldId="318"/>
            <ac:spMk id="33" creationId="{8D9BBC76-3B9B-6068-68D7-5F83F8BFBF61}"/>
          </ac:spMkLst>
        </pc:spChg>
        <pc:spChg chg="add mod">
          <ac:chgData name="Phan Nghia" userId="880a28b7406e68d4" providerId="LiveId" clId="{FFC56B1B-96F3-452D-9277-AFF9787C6475}" dt="2024-06-25T05:20:29.143" v="1013" actId="20577"/>
          <ac:spMkLst>
            <pc:docMk/>
            <pc:sldMk cId="521580426" sldId="318"/>
            <ac:spMk id="43" creationId="{82D924FE-5863-05F8-5020-9C738AC78042}"/>
          </ac:spMkLst>
        </pc:spChg>
        <pc:picChg chg="add del mod">
          <ac:chgData name="Phan Nghia" userId="880a28b7406e68d4" providerId="LiveId" clId="{FFC56B1B-96F3-452D-9277-AFF9787C6475}" dt="2024-06-25T05:16:16.454" v="953" actId="478"/>
          <ac:picMkLst>
            <pc:docMk/>
            <pc:sldMk cId="521580426" sldId="318"/>
            <ac:picMk id="6" creationId="{F85D004D-14A3-A61E-BABD-5E81543B388E}"/>
          </ac:picMkLst>
        </pc:picChg>
        <pc:picChg chg="add del mod">
          <ac:chgData name="Phan Nghia" userId="880a28b7406e68d4" providerId="LiveId" clId="{FFC56B1B-96F3-452D-9277-AFF9787C6475}" dt="2024-06-25T05:19:34.570" v="988" actId="478"/>
          <ac:picMkLst>
            <pc:docMk/>
            <pc:sldMk cId="521580426" sldId="318"/>
            <ac:picMk id="8" creationId="{075F4406-8027-3CB7-00E7-4DE3948B1798}"/>
          </ac:picMkLst>
        </pc:picChg>
        <pc:picChg chg="add mod">
          <ac:chgData name="Phan Nghia" userId="880a28b7406e68d4" providerId="LiveId" clId="{FFC56B1B-96F3-452D-9277-AFF9787C6475}" dt="2024-06-25T05:16:21.110" v="955" actId="1076"/>
          <ac:picMkLst>
            <pc:docMk/>
            <pc:sldMk cId="521580426" sldId="318"/>
            <ac:picMk id="22" creationId="{F9E4F7E2-5A3D-5548-349C-4964C095AC24}"/>
          </ac:picMkLst>
        </pc:picChg>
        <pc:picChg chg="add mod">
          <ac:chgData name="Phan Nghia" userId="880a28b7406e68d4" providerId="LiveId" clId="{FFC56B1B-96F3-452D-9277-AFF9787C6475}" dt="2024-06-25T05:19:42.630" v="992" actId="1076"/>
          <ac:picMkLst>
            <pc:docMk/>
            <pc:sldMk cId="521580426" sldId="318"/>
            <ac:picMk id="35" creationId="{9087081F-F97D-81D1-473F-2505A9781DB2}"/>
          </ac:picMkLst>
        </pc:picChg>
        <pc:inkChg chg="add del">
          <ac:chgData name="Phan Nghia" userId="880a28b7406e68d4" providerId="LiveId" clId="{FFC56B1B-96F3-452D-9277-AFF9787C6475}" dt="2024-06-25T05:14:44.526" v="946" actId="9405"/>
          <ac:inkMkLst>
            <pc:docMk/>
            <pc:sldMk cId="521580426" sldId="318"/>
            <ac:inkMk id="17" creationId="{BD25D76F-FA7F-4C49-266C-8C2D24FCB176}"/>
          </ac:inkMkLst>
        </pc:inkChg>
        <pc:inkChg chg="add del">
          <ac:chgData name="Phan Nghia" userId="880a28b7406e68d4" providerId="LiveId" clId="{FFC56B1B-96F3-452D-9277-AFF9787C6475}" dt="2024-06-25T05:14:57.673" v="950" actId="9405"/>
          <ac:inkMkLst>
            <pc:docMk/>
            <pc:sldMk cId="521580426" sldId="318"/>
            <ac:inkMk id="18" creationId="{B7856D7F-5D46-ED27-09DF-14F07A75FD78}"/>
          </ac:inkMkLst>
        </pc:inkChg>
        <pc:inkChg chg="add del">
          <ac:chgData name="Phan Nghia" userId="880a28b7406e68d4" providerId="LiveId" clId="{FFC56B1B-96F3-452D-9277-AFF9787C6475}" dt="2024-06-25T05:14:57.533" v="949" actId="9405"/>
          <ac:inkMkLst>
            <pc:docMk/>
            <pc:sldMk cId="521580426" sldId="318"/>
            <ac:inkMk id="19" creationId="{5DBBA4F3-5DA4-9B4C-8654-E122C32035E0}"/>
          </ac:inkMkLst>
        </pc:inkChg>
        <pc:inkChg chg="add">
          <ac:chgData name="Phan Nghia" userId="880a28b7406e68d4" providerId="LiveId" clId="{FFC56B1B-96F3-452D-9277-AFF9787C6475}" dt="2024-06-25T05:15:11.739" v="951" actId="9405"/>
          <ac:inkMkLst>
            <pc:docMk/>
            <pc:sldMk cId="521580426" sldId="318"/>
            <ac:inkMk id="20" creationId="{86175875-FE67-7072-E89F-6138690188A0}"/>
          </ac:inkMkLst>
        </pc:inkChg>
        <pc:cxnChg chg="add del mod">
          <ac:chgData name="Phan Nghia" userId="880a28b7406e68d4" providerId="LiveId" clId="{FFC56B1B-96F3-452D-9277-AFF9787C6475}" dt="2024-06-25T05:14:04.932" v="932" actId="478"/>
          <ac:cxnSpMkLst>
            <pc:docMk/>
            <pc:sldMk cId="521580426" sldId="318"/>
            <ac:cxnSpMk id="11" creationId="{E3DED61E-BC30-2078-2507-47A61D3781B0}"/>
          </ac:cxnSpMkLst>
        </pc:cxnChg>
        <pc:cxnChg chg="add del mod">
          <ac:chgData name="Phan Nghia" userId="880a28b7406e68d4" providerId="LiveId" clId="{FFC56B1B-96F3-452D-9277-AFF9787C6475}" dt="2024-06-25T05:14:05.787" v="933" actId="478"/>
          <ac:cxnSpMkLst>
            <pc:docMk/>
            <pc:sldMk cId="521580426" sldId="318"/>
            <ac:cxnSpMk id="13" creationId="{D511B889-9170-30CC-70F0-7FB18450C7BF}"/>
          </ac:cxnSpMkLst>
        </pc:cxnChg>
        <pc:cxnChg chg="add del mod">
          <ac:chgData name="Phan Nghia" userId="880a28b7406e68d4" providerId="LiveId" clId="{FFC56B1B-96F3-452D-9277-AFF9787C6475}" dt="2024-06-25T05:14:06.640" v="934" actId="478"/>
          <ac:cxnSpMkLst>
            <pc:docMk/>
            <pc:sldMk cId="521580426" sldId="318"/>
            <ac:cxnSpMk id="15" creationId="{CDAA4C19-8C31-0399-9431-4828CD18BB42}"/>
          </ac:cxnSpMkLst>
        </pc:cxnChg>
        <pc:cxnChg chg="add mod">
          <ac:chgData name="Phan Nghia" userId="880a28b7406e68d4" providerId="LiveId" clId="{FFC56B1B-96F3-452D-9277-AFF9787C6475}" dt="2024-06-25T05:17:07.369" v="960" actId="208"/>
          <ac:cxnSpMkLst>
            <pc:docMk/>
            <pc:sldMk cId="521580426" sldId="318"/>
            <ac:cxnSpMk id="24" creationId="{C7C2CDFB-6EC3-7B75-E5A7-ECB4E678C8E2}"/>
          </ac:cxnSpMkLst>
        </pc:cxnChg>
        <pc:cxnChg chg="add mod">
          <ac:chgData name="Phan Nghia" userId="880a28b7406e68d4" providerId="LiveId" clId="{FFC56B1B-96F3-452D-9277-AFF9787C6475}" dt="2024-06-25T05:17:16.296" v="963" actId="208"/>
          <ac:cxnSpMkLst>
            <pc:docMk/>
            <pc:sldMk cId="521580426" sldId="318"/>
            <ac:cxnSpMk id="26" creationId="{8B39E2CE-3283-BC15-65B1-F39AEB28C1F1}"/>
          </ac:cxnSpMkLst>
        </pc:cxnChg>
        <pc:cxnChg chg="add mod">
          <ac:chgData name="Phan Nghia" userId="880a28b7406e68d4" providerId="LiveId" clId="{FFC56B1B-96F3-452D-9277-AFF9787C6475}" dt="2024-06-25T05:17:24.452" v="966" actId="208"/>
          <ac:cxnSpMkLst>
            <pc:docMk/>
            <pc:sldMk cId="521580426" sldId="318"/>
            <ac:cxnSpMk id="28" creationId="{490B2274-0C66-E9F1-46A7-D8796B63B2BB}"/>
          </ac:cxnSpMkLst>
        </pc:cxnChg>
        <pc:cxnChg chg="add mod">
          <ac:chgData name="Phan Nghia" userId="880a28b7406e68d4" providerId="LiveId" clId="{FFC56B1B-96F3-452D-9277-AFF9787C6475}" dt="2024-06-25T05:17:37.830" v="969" actId="208"/>
          <ac:cxnSpMkLst>
            <pc:docMk/>
            <pc:sldMk cId="521580426" sldId="318"/>
            <ac:cxnSpMk id="30" creationId="{54F15712-74C6-6E19-9916-E7463A72CFE0}"/>
          </ac:cxnSpMkLst>
        </pc:cxnChg>
        <pc:cxnChg chg="add mod">
          <ac:chgData name="Phan Nghia" userId="880a28b7406e68d4" providerId="LiveId" clId="{FFC56B1B-96F3-452D-9277-AFF9787C6475}" dt="2024-06-25T05:17:51.344" v="972" actId="208"/>
          <ac:cxnSpMkLst>
            <pc:docMk/>
            <pc:sldMk cId="521580426" sldId="318"/>
            <ac:cxnSpMk id="32" creationId="{B9B34DCA-42B1-09FC-2B62-EF50C01D4E17}"/>
          </ac:cxnSpMkLst>
        </pc:cxnChg>
        <pc:cxnChg chg="add mod">
          <ac:chgData name="Phan Nghia" userId="880a28b7406e68d4" providerId="LiveId" clId="{FFC56B1B-96F3-452D-9277-AFF9787C6475}" dt="2024-06-25T05:20:06.814" v="997" actId="14100"/>
          <ac:cxnSpMkLst>
            <pc:docMk/>
            <pc:sldMk cId="521580426" sldId="318"/>
            <ac:cxnSpMk id="37" creationId="{AC0C2111-9351-29CA-52DE-569248A65F4F}"/>
          </ac:cxnSpMkLst>
        </pc:cxnChg>
        <pc:cxnChg chg="add mod">
          <ac:chgData name="Phan Nghia" userId="880a28b7406e68d4" providerId="LiveId" clId="{FFC56B1B-96F3-452D-9277-AFF9787C6475}" dt="2024-06-25T05:20:10.893" v="999" actId="208"/>
          <ac:cxnSpMkLst>
            <pc:docMk/>
            <pc:sldMk cId="521580426" sldId="318"/>
            <ac:cxnSpMk id="39" creationId="{77C65AF8-AB62-D73D-866E-A39AE52F3CA6}"/>
          </ac:cxnSpMkLst>
        </pc:cxnChg>
        <pc:cxnChg chg="add mod">
          <ac:chgData name="Phan Nghia" userId="880a28b7406e68d4" providerId="LiveId" clId="{FFC56B1B-96F3-452D-9277-AFF9787C6475}" dt="2024-06-25T05:20:19.345" v="1003" actId="208"/>
          <ac:cxnSpMkLst>
            <pc:docMk/>
            <pc:sldMk cId="521580426" sldId="318"/>
            <ac:cxnSpMk id="42" creationId="{00FF2EB4-A006-84A9-3675-C1FF0F898D41}"/>
          </ac:cxnSpMkLst>
        </pc:cxnChg>
      </pc:sldChg>
      <pc:sldChg chg="addSp delSp modSp add mod delAnim">
        <pc:chgData name="Phan Nghia" userId="880a28b7406e68d4" providerId="LiveId" clId="{FFC56B1B-96F3-452D-9277-AFF9787C6475}" dt="2024-06-25T05:29:32.677" v="1402" actId="313"/>
        <pc:sldMkLst>
          <pc:docMk/>
          <pc:sldMk cId="944488597" sldId="319"/>
        </pc:sldMkLst>
        <pc:spChg chg="mod">
          <ac:chgData name="Phan Nghia" userId="880a28b7406e68d4" providerId="LiveId" clId="{FFC56B1B-96F3-452D-9277-AFF9787C6475}" dt="2024-06-25T05:23:20.285" v="1087" actId="20577"/>
          <ac:spMkLst>
            <pc:docMk/>
            <pc:sldMk cId="944488597" sldId="319"/>
            <ac:spMk id="2" creationId="{491C652F-B9E2-D06D-1014-2601BA65568F}"/>
          </ac:spMkLst>
        </pc:spChg>
        <pc:spChg chg="del">
          <ac:chgData name="Phan Nghia" userId="880a28b7406e68d4" providerId="LiveId" clId="{FFC56B1B-96F3-452D-9277-AFF9787C6475}" dt="2024-06-25T05:23:25.644" v="1088" actId="478"/>
          <ac:spMkLst>
            <pc:docMk/>
            <pc:sldMk cId="944488597" sldId="319"/>
            <ac:spMk id="3" creationId="{F5C8354E-D2A1-4710-3CB8-074CB576D1E9}"/>
          </ac:spMkLst>
        </pc:spChg>
        <pc:spChg chg="add mod">
          <ac:chgData name="Phan Nghia" userId="880a28b7406e68d4" providerId="LiveId" clId="{FFC56B1B-96F3-452D-9277-AFF9787C6475}" dt="2024-06-25T05:29:32.677" v="1402" actId="313"/>
          <ac:spMkLst>
            <pc:docMk/>
            <pc:sldMk cId="944488597" sldId="319"/>
            <ac:spMk id="4" creationId="{E35212B9-DC12-FAC3-D92E-5FE8FE6A8022}"/>
          </ac:spMkLst>
        </pc:spChg>
        <pc:spChg chg="del">
          <ac:chgData name="Phan Nghia" userId="880a28b7406e68d4" providerId="LiveId" clId="{FFC56B1B-96F3-452D-9277-AFF9787C6475}" dt="2024-06-25T05:23:25.644" v="1088" actId="478"/>
          <ac:spMkLst>
            <pc:docMk/>
            <pc:sldMk cId="944488597" sldId="319"/>
            <ac:spMk id="33" creationId="{8D9BBC76-3B9B-6068-68D7-5F83F8BFBF61}"/>
          </ac:spMkLst>
        </pc:spChg>
        <pc:spChg chg="del">
          <ac:chgData name="Phan Nghia" userId="880a28b7406e68d4" providerId="LiveId" clId="{FFC56B1B-96F3-452D-9277-AFF9787C6475}" dt="2024-06-25T05:23:25.644" v="1088" actId="478"/>
          <ac:spMkLst>
            <pc:docMk/>
            <pc:sldMk cId="944488597" sldId="319"/>
            <ac:spMk id="43" creationId="{82D924FE-5863-05F8-5020-9C738AC78042}"/>
          </ac:spMkLst>
        </pc:spChg>
        <pc:picChg chg="del">
          <ac:chgData name="Phan Nghia" userId="880a28b7406e68d4" providerId="LiveId" clId="{FFC56B1B-96F3-452D-9277-AFF9787C6475}" dt="2024-06-25T05:23:27.143" v="1089" actId="478"/>
          <ac:picMkLst>
            <pc:docMk/>
            <pc:sldMk cId="944488597" sldId="319"/>
            <ac:picMk id="22" creationId="{F9E4F7E2-5A3D-5548-349C-4964C095AC24}"/>
          </ac:picMkLst>
        </pc:picChg>
        <pc:picChg chg="del">
          <ac:chgData name="Phan Nghia" userId="880a28b7406e68d4" providerId="LiveId" clId="{FFC56B1B-96F3-452D-9277-AFF9787C6475}" dt="2024-06-25T05:23:25.644" v="1088" actId="478"/>
          <ac:picMkLst>
            <pc:docMk/>
            <pc:sldMk cId="944488597" sldId="319"/>
            <ac:picMk id="35" creationId="{9087081F-F97D-81D1-473F-2505A9781DB2}"/>
          </ac:picMkLst>
        </pc:picChg>
        <pc:inkChg chg="del">
          <ac:chgData name="Phan Nghia" userId="880a28b7406e68d4" providerId="LiveId" clId="{FFC56B1B-96F3-452D-9277-AFF9787C6475}" dt="2024-06-25T05:23:25.644" v="1088" actId="478"/>
          <ac:inkMkLst>
            <pc:docMk/>
            <pc:sldMk cId="944488597" sldId="319"/>
            <ac:inkMk id="20" creationId="{86175875-FE67-7072-E89F-6138690188A0}"/>
          </ac:inkMkLst>
        </pc:inkChg>
        <pc:cxnChg chg="del">
          <ac:chgData name="Phan Nghia" userId="880a28b7406e68d4" providerId="LiveId" clId="{FFC56B1B-96F3-452D-9277-AFF9787C6475}" dt="2024-06-25T05:23:25.644" v="1088" actId="478"/>
          <ac:cxnSpMkLst>
            <pc:docMk/>
            <pc:sldMk cId="944488597" sldId="319"/>
            <ac:cxnSpMk id="24" creationId="{C7C2CDFB-6EC3-7B75-E5A7-ECB4E678C8E2}"/>
          </ac:cxnSpMkLst>
        </pc:cxnChg>
        <pc:cxnChg chg="del">
          <ac:chgData name="Phan Nghia" userId="880a28b7406e68d4" providerId="LiveId" clId="{FFC56B1B-96F3-452D-9277-AFF9787C6475}" dt="2024-06-25T05:23:25.644" v="1088" actId="478"/>
          <ac:cxnSpMkLst>
            <pc:docMk/>
            <pc:sldMk cId="944488597" sldId="319"/>
            <ac:cxnSpMk id="26" creationId="{8B39E2CE-3283-BC15-65B1-F39AEB28C1F1}"/>
          </ac:cxnSpMkLst>
        </pc:cxnChg>
        <pc:cxnChg chg="del">
          <ac:chgData name="Phan Nghia" userId="880a28b7406e68d4" providerId="LiveId" clId="{FFC56B1B-96F3-452D-9277-AFF9787C6475}" dt="2024-06-25T05:23:25.644" v="1088" actId="478"/>
          <ac:cxnSpMkLst>
            <pc:docMk/>
            <pc:sldMk cId="944488597" sldId="319"/>
            <ac:cxnSpMk id="28" creationId="{490B2274-0C66-E9F1-46A7-D8796B63B2BB}"/>
          </ac:cxnSpMkLst>
        </pc:cxnChg>
        <pc:cxnChg chg="del">
          <ac:chgData name="Phan Nghia" userId="880a28b7406e68d4" providerId="LiveId" clId="{FFC56B1B-96F3-452D-9277-AFF9787C6475}" dt="2024-06-25T05:23:25.644" v="1088" actId="478"/>
          <ac:cxnSpMkLst>
            <pc:docMk/>
            <pc:sldMk cId="944488597" sldId="319"/>
            <ac:cxnSpMk id="30" creationId="{54F15712-74C6-6E19-9916-E7463A72CFE0}"/>
          </ac:cxnSpMkLst>
        </pc:cxnChg>
        <pc:cxnChg chg="del">
          <ac:chgData name="Phan Nghia" userId="880a28b7406e68d4" providerId="LiveId" clId="{FFC56B1B-96F3-452D-9277-AFF9787C6475}" dt="2024-06-25T05:23:25.644" v="1088" actId="478"/>
          <ac:cxnSpMkLst>
            <pc:docMk/>
            <pc:sldMk cId="944488597" sldId="319"/>
            <ac:cxnSpMk id="32" creationId="{B9B34DCA-42B1-09FC-2B62-EF50C01D4E17}"/>
          </ac:cxnSpMkLst>
        </pc:cxnChg>
        <pc:cxnChg chg="del">
          <ac:chgData name="Phan Nghia" userId="880a28b7406e68d4" providerId="LiveId" clId="{FFC56B1B-96F3-452D-9277-AFF9787C6475}" dt="2024-06-25T05:23:25.644" v="1088" actId="478"/>
          <ac:cxnSpMkLst>
            <pc:docMk/>
            <pc:sldMk cId="944488597" sldId="319"/>
            <ac:cxnSpMk id="37" creationId="{AC0C2111-9351-29CA-52DE-569248A65F4F}"/>
          </ac:cxnSpMkLst>
        </pc:cxnChg>
        <pc:cxnChg chg="del">
          <ac:chgData name="Phan Nghia" userId="880a28b7406e68d4" providerId="LiveId" clId="{FFC56B1B-96F3-452D-9277-AFF9787C6475}" dt="2024-06-25T05:23:25.644" v="1088" actId="478"/>
          <ac:cxnSpMkLst>
            <pc:docMk/>
            <pc:sldMk cId="944488597" sldId="319"/>
            <ac:cxnSpMk id="39" creationId="{77C65AF8-AB62-D73D-866E-A39AE52F3CA6}"/>
          </ac:cxnSpMkLst>
        </pc:cxnChg>
        <pc:cxnChg chg="del">
          <ac:chgData name="Phan Nghia" userId="880a28b7406e68d4" providerId="LiveId" clId="{FFC56B1B-96F3-452D-9277-AFF9787C6475}" dt="2024-06-25T05:23:25.644" v="1088" actId="478"/>
          <ac:cxnSpMkLst>
            <pc:docMk/>
            <pc:sldMk cId="944488597" sldId="319"/>
            <ac:cxnSpMk id="42" creationId="{00FF2EB4-A006-84A9-3675-C1FF0F898D41}"/>
          </ac:cxnSpMkLst>
        </pc:cxnChg>
      </pc:sldChg>
      <pc:sldChg chg="addSp delSp modSp add mod">
        <pc:chgData name="Phan Nghia" userId="880a28b7406e68d4" providerId="LiveId" clId="{FFC56B1B-96F3-452D-9277-AFF9787C6475}" dt="2024-06-25T05:34:51.158" v="1987"/>
        <pc:sldMkLst>
          <pc:docMk/>
          <pc:sldMk cId="2496606836" sldId="320"/>
        </pc:sldMkLst>
        <pc:spChg chg="add del mod">
          <ac:chgData name="Phan Nghia" userId="880a28b7406e68d4" providerId="LiveId" clId="{FFC56B1B-96F3-452D-9277-AFF9787C6475}" dt="2024-06-25T05:30:18.064" v="1506" actId="20577"/>
          <ac:spMkLst>
            <pc:docMk/>
            <pc:sldMk cId="2496606836" sldId="320"/>
            <ac:spMk id="2" creationId="{491C652F-B9E2-D06D-1014-2601BA65568F}"/>
          </ac:spMkLst>
        </pc:spChg>
        <pc:spChg chg="mod">
          <ac:chgData name="Phan Nghia" userId="880a28b7406e68d4" providerId="LiveId" clId="{FFC56B1B-96F3-452D-9277-AFF9787C6475}" dt="2024-06-25T05:34:51.158" v="1987"/>
          <ac:spMkLst>
            <pc:docMk/>
            <pc:sldMk cId="2496606836" sldId="320"/>
            <ac:spMk id="4" creationId="{E35212B9-DC12-FAC3-D92E-5FE8FE6A8022}"/>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5T05:15:11.737"/>
    </inkml:context>
    <inkml:brush xml:id="br0">
      <inkml:brushProperty name="width" value="0.035" units="cm"/>
      <inkml:brushProperty name="height" value="0.035" units="cm"/>
      <inkml:brushProperty name="color" value="#E71224"/>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718691-4BB2-4AA2-95A3-198F465037B1}" type="datetimeFigureOut">
              <a:rPr lang="en-US" smtClean="0"/>
              <a:t>6/25/2024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361C00-6DC7-474C-B4C4-7E932159BA17}" type="slidenum">
              <a:rPr lang="en-US" smtClean="0"/>
              <a:t>‹#›</a:t>
            </a:fld>
            <a:endParaRPr lang="en-US"/>
          </a:p>
        </p:txBody>
      </p:sp>
    </p:spTree>
    <p:extLst>
      <p:ext uri="{BB962C8B-B14F-4D97-AF65-F5344CB8AC3E}">
        <p14:creationId xmlns:p14="http://schemas.microsoft.com/office/powerpoint/2010/main" val="2653458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D361C00-6DC7-474C-B4C4-7E932159BA17}" type="slidenum">
              <a:rPr lang="en-US" smtClean="0"/>
              <a:t>1</a:t>
            </a:fld>
            <a:endParaRPr lang="en-US"/>
          </a:p>
        </p:txBody>
      </p:sp>
    </p:spTree>
    <p:extLst>
      <p:ext uri="{BB962C8B-B14F-4D97-AF65-F5344CB8AC3E}">
        <p14:creationId xmlns:p14="http://schemas.microsoft.com/office/powerpoint/2010/main" val="1985385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361C00-6DC7-474C-B4C4-7E932159BA17}" type="slidenum">
              <a:rPr lang="en-US" smtClean="0"/>
              <a:t>12</a:t>
            </a:fld>
            <a:endParaRPr lang="en-US"/>
          </a:p>
        </p:txBody>
      </p:sp>
    </p:spTree>
    <p:extLst>
      <p:ext uri="{BB962C8B-B14F-4D97-AF65-F5344CB8AC3E}">
        <p14:creationId xmlns:p14="http://schemas.microsoft.com/office/powerpoint/2010/main" val="375078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0923B-052F-44E4-A957-ABC8CB07FE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A926AD7-8585-4390-B5C0-31D118626E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0CAB03-152C-4911-981D-78040C013D29}"/>
              </a:ext>
            </a:extLst>
          </p:cNvPr>
          <p:cNvSpPr>
            <a:spLocks noGrp="1"/>
          </p:cNvSpPr>
          <p:nvPr>
            <p:ph type="dt" sz="half" idx="10"/>
          </p:nvPr>
        </p:nvSpPr>
        <p:spPr/>
        <p:txBody>
          <a:bodyPr/>
          <a:lstStyle/>
          <a:p>
            <a:fld id="{FE358EC6-3DA9-4FB4-A6BC-7AF85A238A4C}" type="datetime2">
              <a:rPr lang="vi-VN" smtClean="0"/>
              <a:t>Thứ Ba, 25 Tháng Sáu 2024</a:t>
            </a:fld>
            <a:endParaRPr lang="en-US"/>
          </a:p>
        </p:txBody>
      </p:sp>
      <p:sp>
        <p:nvSpPr>
          <p:cNvPr id="5" name="Footer Placeholder 4">
            <a:extLst>
              <a:ext uri="{FF2B5EF4-FFF2-40B4-BE49-F238E27FC236}">
                <a16:creationId xmlns:a16="http://schemas.microsoft.com/office/drawing/2014/main" id="{9ABB9817-15C1-469D-B9D0-C92BE69BC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47F639-C9B0-4DA3-932A-623F3F65AB6A}"/>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135472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A330-C729-4322-806D-993CA94DE2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7E0003-1500-43A8-89D6-F89696CA1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366A9-45B2-46A8-98CC-5EB15CD2AAE7}"/>
              </a:ext>
            </a:extLst>
          </p:cNvPr>
          <p:cNvSpPr>
            <a:spLocks noGrp="1"/>
          </p:cNvSpPr>
          <p:nvPr>
            <p:ph type="dt" sz="half" idx="10"/>
          </p:nvPr>
        </p:nvSpPr>
        <p:spPr/>
        <p:txBody>
          <a:bodyPr/>
          <a:lstStyle/>
          <a:p>
            <a:fld id="{10FF5B01-CF49-47A7-AC2E-FF0619FB6407}" type="datetime2">
              <a:rPr lang="vi-VN" smtClean="0"/>
              <a:t>Thứ Ba, 25 Tháng Sáu 2024</a:t>
            </a:fld>
            <a:endParaRPr lang="en-US"/>
          </a:p>
        </p:txBody>
      </p:sp>
      <p:sp>
        <p:nvSpPr>
          <p:cNvPr id="5" name="Footer Placeholder 4">
            <a:extLst>
              <a:ext uri="{FF2B5EF4-FFF2-40B4-BE49-F238E27FC236}">
                <a16:creationId xmlns:a16="http://schemas.microsoft.com/office/drawing/2014/main" id="{9131E71E-9FE8-41BC-933E-170F6101F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B5203-2D9E-4262-83DC-A927B50526CA}"/>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504717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9BD77B-6F41-4E60-A526-F32FCB687F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7EF5E6-4481-4A9F-85EF-D4D42650B0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967AB1-8324-4DAD-A141-7E35E4C7B503}"/>
              </a:ext>
            </a:extLst>
          </p:cNvPr>
          <p:cNvSpPr>
            <a:spLocks noGrp="1"/>
          </p:cNvSpPr>
          <p:nvPr>
            <p:ph type="dt" sz="half" idx="10"/>
          </p:nvPr>
        </p:nvSpPr>
        <p:spPr/>
        <p:txBody>
          <a:bodyPr/>
          <a:lstStyle/>
          <a:p>
            <a:fld id="{9394D852-74F8-41ED-A62D-E09CA80ACF69}" type="datetime2">
              <a:rPr lang="vi-VN" smtClean="0"/>
              <a:t>Thứ Ba, 25 Tháng Sáu 2024</a:t>
            </a:fld>
            <a:endParaRPr lang="en-US"/>
          </a:p>
        </p:txBody>
      </p:sp>
      <p:sp>
        <p:nvSpPr>
          <p:cNvPr id="5" name="Footer Placeholder 4">
            <a:extLst>
              <a:ext uri="{FF2B5EF4-FFF2-40B4-BE49-F238E27FC236}">
                <a16:creationId xmlns:a16="http://schemas.microsoft.com/office/drawing/2014/main" id="{BF37BFC1-2822-42B8-A22E-DD53EE93A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0E7A3A-A4E3-4AB9-A81A-5C3793A0746B}"/>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9189471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7B4A-EA8A-635B-34A1-9853F0CCAE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1DD96D34-CEB4-B2C1-B782-CC489CCD24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32BD9593-D922-4928-5A84-A62AE8EFFA8A}"/>
              </a:ext>
            </a:extLst>
          </p:cNvPr>
          <p:cNvSpPr>
            <a:spLocks noGrp="1"/>
          </p:cNvSpPr>
          <p:nvPr>
            <p:ph type="dt" sz="half" idx="10"/>
          </p:nvPr>
        </p:nvSpPr>
        <p:spPr/>
        <p:txBody>
          <a:bodyPr/>
          <a:lstStyle/>
          <a:p>
            <a:fld id="{1B2A6943-EDE3-4A4C-A6FF-F1D6A08AAA10}" type="datetimeFigureOut">
              <a:rPr lang="en-VN" smtClean="0"/>
              <a:t>06/25/2024</a:t>
            </a:fld>
            <a:endParaRPr lang="en-VN"/>
          </a:p>
        </p:txBody>
      </p:sp>
      <p:sp>
        <p:nvSpPr>
          <p:cNvPr id="5" name="Footer Placeholder 4">
            <a:extLst>
              <a:ext uri="{FF2B5EF4-FFF2-40B4-BE49-F238E27FC236}">
                <a16:creationId xmlns:a16="http://schemas.microsoft.com/office/drawing/2014/main" id="{A55621DF-FEF2-5526-871B-D6986B1B7CA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14BE6E89-C3D8-F26D-6B2B-F7088CB8C662}"/>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3430360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0B8E-DBEB-343B-E50F-D298BD434B07}"/>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B3FEA125-EFA6-F285-E550-77DB487104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75EC17A6-DE53-6A75-1152-E42A14E64FC9}"/>
              </a:ext>
            </a:extLst>
          </p:cNvPr>
          <p:cNvSpPr>
            <a:spLocks noGrp="1"/>
          </p:cNvSpPr>
          <p:nvPr>
            <p:ph type="dt" sz="half" idx="10"/>
          </p:nvPr>
        </p:nvSpPr>
        <p:spPr/>
        <p:txBody>
          <a:bodyPr/>
          <a:lstStyle/>
          <a:p>
            <a:fld id="{1B2A6943-EDE3-4A4C-A6FF-F1D6A08AAA10}" type="datetimeFigureOut">
              <a:rPr lang="en-VN" smtClean="0"/>
              <a:t>06/25/2024</a:t>
            </a:fld>
            <a:endParaRPr lang="en-VN"/>
          </a:p>
        </p:txBody>
      </p:sp>
      <p:sp>
        <p:nvSpPr>
          <p:cNvPr id="5" name="Footer Placeholder 4">
            <a:extLst>
              <a:ext uri="{FF2B5EF4-FFF2-40B4-BE49-F238E27FC236}">
                <a16:creationId xmlns:a16="http://schemas.microsoft.com/office/drawing/2014/main" id="{9554A22F-6757-2294-6238-16BAE9E168D7}"/>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7471443-27F8-6F33-C6CC-B852FC01BF65}"/>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316190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86D32-C7EF-865D-6058-AB9780C197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F26C7651-CFED-48AE-6BD7-2410897282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8B5BED-DAD3-EE96-A708-F21389764D30}"/>
              </a:ext>
            </a:extLst>
          </p:cNvPr>
          <p:cNvSpPr>
            <a:spLocks noGrp="1"/>
          </p:cNvSpPr>
          <p:nvPr>
            <p:ph type="dt" sz="half" idx="10"/>
          </p:nvPr>
        </p:nvSpPr>
        <p:spPr/>
        <p:txBody>
          <a:bodyPr/>
          <a:lstStyle/>
          <a:p>
            <a:fld id="{1B2A6943-EDE3-4A4C-A6FF-F1D6A08AAA10}" type="datetimeFigureOut">
              <a:rPr lang="en-VN" smtClean="0"/>
              <a:t>06/25/2024</a:t>
            </a:fld>
            <a:endParaRPr lang="en-VN"/>
          </a:p>
        </p:txBody>
      </p:sp>
      <p:sp>
        <p:nvSpPr>
          <p:cNvPr id="5" name="Footer Placeholder 4">
            <a:extLst>
              <a:ext uri="{FF2B5EF4-FFF2-40B4-BE49-F238E27FC236}">
                <a16:creationId xmlns:a16="http://schemas.microsoft.com/office/drawing/2014/main" id="{1451CA99-94E8-E8D2-E888-8A6DF62D288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E0E1A2C2-80CA-57EB-7078-27F6E46EE24C}"/>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2629275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6A9B-B0FA-01AF-0A9C-3082BC2A8096}"/>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B59D225B-F86B-D344-41CC-454E14FA5B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C275812A-8FC3-2E8B-B327-51711E8325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4CA83F43-9CE7-0B8B-F117-BD40CF3CE019}"/>
              </a:ext>
            </a:extLst>
          </p:cNvPr>
          <p:cNvSpPr>
            <a:spLocks noGrp="1"/>
          </p:cNvSpPr>
          <p:nvPr>
            <p:ph type="dt" sz="half" idx="10"/>
          </p:nvPr>
        </p:nvSpPr>
        <p:spPr/>
        <p:txBody>
          <a:bodyPr/>
          <a:lstStyle/>
          <a:p>
            <a:fld id="{1B2A6943-EDE3-4A4C-A6FF-F1D6A08AAA10}" type="datetimeFigureOut">
              <a:rPr lang="en-VN" smtClean="0"/>
              <a:t>06/25/2024</a:t>
            </a:fld>
            <a:endParaRPr lang="en-VN"/>
          </a:p>
        </p:txBody>
      </p:sp>
      <p:sp>
        <p:nvSpPr>
          <p:cNvPr id="6" name="Footer Placeholder 5">
            <a:extLst>
              <a:ext uri="{FF2B5EF4-FFF2-40B4-BE49-F238E27FC236}">
                <a16:creationId xmlns:a16="http://schemas.microsoft.com/office/drawing/2014/main" id="{46072AAD-DEF9-9710-6B67-FA51240021FF}"/>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441F142A-3E7D-7687-7814-DDEBF4F6A360}"/>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184491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85DC0-DE13-4838-9EE9-C73350F98CF4}"/>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D83D18F9-FC34-D666-5776-8FD4A346CB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310D90-E52D-B997-B56D-E9B4B7FFA4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393A49B5-A4E7-A969-C4A7-66C2DEDBE9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0305B1-861E-185B-860C-F15F0922E4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424E50DF-FE72-C5F9-13EE-32774EBA5618}"/>
              </a:ext>
            </a:extLst>
          </p:cNvPr>
          <p:cNvSpPr>
            <a:spLocks noGrp="1"/>
          </p:cNvSpPr>
          <p:nvPr>
            <p:ph type="dt" sz="half" idx="10"/>
          </p:nvPr>
        </p:nvSpPr>
        <p:spPr/>
        <p:txBody>
          <a:bodyPr/>
          <a:lstStyle/>
          <a:p>
            <a:fld id="{1B2A6943-EDE3-4A4C-A6FF-F1D6A08AAA10}" type="datetimeFigureOut">
              <a:rPr lang="en-VN" smtClean="0"/>
              <a:t>06/25/2024</a:t>
            </a:fld>
            <a:endParaRPr lang="en-VN"/>
          </a:p>
        </p:txBody>
      </p:sp>
      <p:sp>
        <p:nvSpPr>
          <p:cNvPr id="8" name="Footer Placeholder 7">
            <a:extLst>
              <a:ext uri="{FF2B5EF4-FFF2-40B4-BE49-F238E27FC236}">
                <a16:creationId xmlns:a16="http://schemas.microsoft.com/office/drawing/2014/main" id="{0EFE3419-9528-70AD-37B9-57FDC0E46835}"/>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2D8942BF-1D57-373E-6106-74A82903C4C8}"/>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4178010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1FCA9-F5F7-FD92-A782-A8C8194FA4F8}"/>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4F9F9A92-2289-E5A3-5B57-BF4F4D058EAD}"/>
              </a:ext>
            </a:extLst>
          </p:cNvPr>
          <p:cNvSpPr>
            <a:spLocks noGrp="1"/>
          </p:cNvSpPr>
          <p:nvPr>
            <p:ph type="dt" sz="half" idx="10"/>
          </p:nvPr>
        </p:nvSpPr>
        <p:spPr/>
        <p:txBody>
          <a:bodyPr/>
          <a:lstStyle/>
          <a:p>
            <a:fld id="{1B2A6943-EDE3-4A4C-A6FF-F1D6A08AAA10}" type="datetimeFigureOut">
              <a:rPr lang="en-VN" smtClean="0"/>
              <a:t>06/25/2024</a:t>
            </a:fld>
            <a:endParaRPr lang="en-VN"/>
          </a:p>
        </p:txBody>
      </p:sp>
      <p:sp>
        <p:nvSpPr>
          <p:cNvPr id="4" name="Footer Placeholder 3">
            <a:extLst>
              <a:ext uri="{FF2B5EF4-FFF2-40B4-BE49-F238E27FC236}">
                <a16:creationId xmlns:a16="http://schemas.microsoft.com/office/drawing/2014/main" id="{3106266F-71BB-44CA-F78E-1894B17EE126}"/>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462FD334-2A4F-7542-E228-EB26733030DC}"/>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721081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635A3D-EAEC-7D4D-0758-61F864F4E4BE}"/>
              </a:ext>
            </a:extLst>
          </p:cNvPr>
          <p:cNvSpPr>
            <a:spLocks noGrp="1"/>
          </p:cNvSpPr>
          <p:nvPr>
            <p:ph type="dt" sz="half" idx="10"/>
          </p:nvPr>
        </p:nvSpPr>
        <p:spPr/>
        <p:txBody>
          <a:bodyPr/>
          <a:lstStyle/>
          <a:p>
            <a:fld id="{1B2A6943-EDE3-4A4C-A6FF-F1D6A08AAA10}" type="datetimeFigureOut">
              <a:rPr lang="en-VN" smtClean="0"/>
              <a:t>06/25/2024</a:t>
            </a:fld>
            <a:endParaRPr lang="en-VN"/>
          </a:p>
        </p:txBody>
      </p:sp>
      <p:sp>
        <p:nvSpPr>
          <p:cNvPr id="3" name="Footer Placeholder 2">
            <a:extLst>
              <a:ext uri="{FF2B5EF4-FFF2-40B4-BE49-F238E27FC236}">
                <a16:creationId xmlns:a16="http://schemas.microsoft.com/office/drawing/2014/main" id="{113CF67C-4919-1FD8-7331-C5284F5353C7}"/>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B22420A8-6826-6CA4-EF3F-5EAE62BDF2DE}"/>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649124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0F73-0B10-E437-20ED-8F7DB2EE4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AD6E2F20-977A-339A-AD99-39ED409213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C53528C9-4EE3-279C-EB16-309982907E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446973-BCA8-85DF-968A-67AFA1683DA0}"/>
              </a:ext>
            </a:extLst>
          </p:cNvPr>
          <p:cNvSpPr>
            <a:spLocks noGrp="1"/>
          </p:cNvSpPr>
          <p:nvPr>
            <p:ph type="dt" sz="half" idx="10"/>
          </p:nvPr>
        </p:nvSpPr>
        <p:spPr/>
        <p:txBody>
          <a:bodyPr/>
          <a:lstStyle/>
          <a:p>
            <a:fld id="{1B2A6943-EDE3-4A4C-A6FF-F1D6A08AAA10}" type="datetimeFigureOut">
              <a:rPr lang="en-VN" smtClean="0"/>
              <a:t>06/25/2024</a:t>
            </a:fld>
            <a:endParaRPr lang="en-VN"/>
          </a:p>
        </p:txBody>
      </p:sp>
      <p:sp>
        <p:nvSpPr>
          <p:cNvPr id="6" name="Footer Placeholder 5">
            <a:extLst>
              <a:ext uri="{FF2B5EF4-FFF2-40B4-BE49-F238E27FC236}">
                <a16:creationId xmlns:a16="http://schemas.microsoft.com/office/drawing/2014/main" id="{5EFAF78F-ADE0-C5C1-01E5-85CDEC548D6D}"/>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8625BD91-CBA8-5D5A-8B57-E193C31A1A36}"/>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3835734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EBA13-AEAC-48DE-BA62-7BB19DDC28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EEC33-6FE8-4467-8076-5B3C707A06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8E960-B77C-4198-9A26-42145D3C1071}"/>
              </a:ext>
            </a:extLst>
          </p:cNvPr>
          <p:cNvSpPr>
            <a:spLocks noGrp="1"/>
          </p:cNvSpPr>
          <p:nvPr>
            <p:ph type="dt" sz="half" idx="10"/>
          </p:nvPr>
        </p:nvSpPr>
        <p:spPr/>
        <p:txBody>
          <a:bodyPr/>
          <a:lstStyle/>
          <a:p>
            <a:fld id="{C8B11A2D-D4BC-424B-89EC-3DF212EFB3CD}" type="datetime2">
              <a:rPr lang="vi-VN" smtClean="0"/>
              <a:t>Thứ Ba, 25 Tháng Sáu 2024</a:t>
            </a:fld>
            <a:endParaRPr lang="en-US"/>
          </a:p>
        </p:txBody>
      </p:sp>
      <p:sp>
        <p:nvSpPr>
          <p:cNvPr id="5" name="Footer Placeholder 4">
            <a:extLst>
              <a:ext uri="{FF2B5EF4-FFF2-40B4-BE49-F238E27FC236}">
                <a16:creationId xmlns:a16="http://schemas.microsoft.com/office/drawing/2014/main" id="{C6405F5F-C578-4AF2-8AEB-477C37CD6A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9922E3-26F8-4EF4-AC21-55EFCC03EB0E}"/>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015319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56D21-DC9F-3B83-6EE8-27A0B6107B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F3DAFA6D-997C-BCE7-F579-0206733B78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3897BB3B-51D1-2E33-7726-229A68DCF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FC721F-0BDE-C96B-38EB-52CC0FB02AC0}"/>
              </a:ext>
            </a:extLst>
          </p:cNvPr>
          <p:cNvSpPr>
            <a:spLocks noGrp="1"/>
          </p:cNvSpPr>
          <p:nvPr>
            <p:ph type="dt" sz="half" idx="10"/>
          </p:nvPr>
        </p:nvSpPr>
        <p:spPr/>
        <p:txBody>
          <a:bodyPr/>
          <a:lstStyle/>
          <a:p>
            <a:fld id="{1B2A6943-EDE3-4A4C-A6FF-F1D6A08AAA10}" type="datetimeFigureOut">
              <a:rPr lang="en-VN" smtClean="0"/>
              <a:t>06/25/2024</a:t>
            </a:fld>
            <a:endParaRPr lang="en-VN"/>
          </a:p>
        </p:txBody>
      </p:sp>
      <p:sp>
        <p:nvSpPr>
          <p:cNvPr id="6" name="Footer Placeholder 5">
            <a:extLst>
              <a:ext uri="{FF2B5EF4-FFF2-40B4-BE49-F238E27FC236}">
                <a16:creationId xmlns:a16="http://schemas.microsoft.com/office/drawing/2014/main" id="{02BA86C1-3CF5-7E0C-3AEB-CEE54684FFD9}"/>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80C2E633-A5F3-A1C9-3A4E-68D7F21975DD}"/>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12747181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E5633-9BF1-35FE-5773-10C51751E4B5}"/>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E5F5A59F-2BDA-EC00-AECE-3346C6E054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D1AAD606-EE44-D006-5F30-D1643A8BA26C}"/>
              </a:ext>
            </a:extLst>
          </p:cNvPr>
          <p:cNvSpPr>
            <a:spLocks noGrp="1"/>
          </p:cNvSpPr>
          <p:nvPr>
            <p:ph type="dt" sz="half" idx="10"/>
          </p:nvPr>
        </p:nvSpPr>
        <p:spPr/>
        <p:txBody>
          <a:bodyPr/>
          <a:lstStyle/>
          <a:p>
            <a:fld id="{1B2A6943-EDE3-4A4C-A6FF-F1D6A08AAA10}" type="datetimeFigureOut">
              <a:rPr lang="en-VN" smtClean="0"/>
              <a:t>06/25/2024</a:t>
            </a:fld>
            <a:endParaRPr lang="en-VN"/>
          </a:p>
        </p:txBody>
      </p:sp>
      <p:sp>
        <p:nvSpPr>
          <p:cNvPr id="5" name="Footer Placeholder 4">
            <a:extLst>
              <a:ext uri="{FF2B5EF4-FFF2-40B4-BE49-F238E27FC236}">
                <a16:creationId xmlns:a16="http://schemas.microsoft.com/office/drawing/2014/main" id="{1ECF63F9-42C5-50A4-BCBA-BF7F68181ED0}"/>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EBC8720-2E54-268C-D3BD-0E9F12BDB22F}"/>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31418707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A5A1B-59D0-E466-F51E-7522B0C6D7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AB19DECF-85A5-72BE-D4A6-DADFDB323A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8F97C6B-D24A-0FCE-3F60-F6B157C8A15D}"/>
              </a:ext>
            </a:extLst>
          </p:cNvPr>
          <p:cNvSpPr>
            <a:spLocks noGrp="1"/>
          </p:cNvSpPr>
          <p:nvPr>
            <p:ph type="dt" sz="half" idx="10"/>
          </p:nvPr>
        </p:nvSpPr>
        <p:spPr/>
        <p:txBody>
          <a:bodyPr/>
          <a:lstStyle/>
          <a:p>
            <a:fld id="{1B2A6943-EDE3-4A4C-A6FF-F1D6A08AAA10}" type="datetimeFigureOut">
              <a:rPr lang="en-VN" smtClean="0"/>
              <a:t>06/25/2024</a:t>
            </a:fld>
            <a:endParaRPr lang="en-VN"/>
          </a:p>
        </p:txBody>
      </p:sp>
      <p:sp>
        <p:nvSpPr>
          <p:cNvPr id="5" name="Footer Placeholder 4">
            <a:extLst>
              <a:ext uri="{FF2B5EF4-FFF2-40B4-BE49-F238E27FC236}">
                <a16:creationId xmlns:a16="http://schemas.microsoft.com/office/drawing/2014/main" id="{ED55DEA1-0463-BD02-565A-9E4295ABEDD6}"/>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FB28403E-E939-C8C7-E7C0-A4FCD026C624}"/>
              </a:ext>
            </a:extLst>
          </p:cNvPr>
          <p:cNvSpPr>
            <a:spLocks noGrp="1"/>
          </p:cNvSpPr>
          <p:nvPr>
            <p:ph type="sldNum" sz="quarter" idx="12"/>
          </p:nvPr>
        </p:nvSpPr>
        <p:spPr/>
        <p:txBody>
          <a:bodyPr/>
          <a:lstStyle/>
          <a:p>
            <a:fld id="{AA2D144F-5DBD-9A48-9660-8470FF1D8E9B}" type="slidenum">
              <a:rPr lang="en-VN" smtClean="0"/>
              <a:t>‹#›</a:t>
            </a:fld>
            <a:endParaRPr lang="en-VN"/>
          </a:p>
        </p:txBody>
      </p:sp>
    </p:spTree>
    <p:extLst>
      <p:ext uri="{BB962C8B-B14F-4D97-AF65-F5344CB8AC3E}">
        <p14:creationId xmlns:p14="http://schemas.microsoft.com/office/powerpoint/2010/main" val="2832276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13121-B536-FE86-DA1B-D8347AB011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D51EA4F9-FC14-FA5B-028C-1B5D5A3F7E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1F329722-E8FD-A4B8-D025-342347119512}"/>
              </a:ext>
            </a:extLst>
          </p:cNvPr>
          <p:cNvSpPr>
            <a:spLocks noGrp="1"/>
          </p:cNvSpPr>
          <p:nvPr>
            <p:ph type="dt" sz="half" idx="10"/>
          </p:nvPr>
        </p:nvSpPr>
        <p:spPr/>
        <p:txBody>
          <a:bodyPr/>
          <a:lstStyle/>
          <a:p>
            <a:fld id="{7547321B-89FA-F64E-9F55-0AC52D060466}" type="datetimeFigureOut">
              <a:rPr lang="en-VN" smtClean="0"/>
              <a:t>06/25/2024</a:t>
            </a:fld>
            <a:endParaRPr lang="en-VN"/>
          </a:p>
        </p:txBody>
      </p:sp>
      <p:sp>
        <p:nvSpPr>
          <p:cNvPr id="5" name="Footer Placeholder 4">
            <a:extLst>
              <a:ext uri="{FF2B5EF4-FFF2-40B4-BE49-F238E27FC236}">
                <a16:creationId xmlns:a16="http://schemas.microsoft.com/office/drawing/2014/main" id="{ED381F7E-5A6D-3585-9E67-13BF9BC3D3F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E745AC4-B989-55FA-16F0-43E29E4EA6E9}"/>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2117891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AC73-DCA5-F61F-4BAC-0C7948F6D46D}"/>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8CA66643-22E8-0227-CFE4-1BA7EE3932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BD3B440-1E3D-94FE-2741-33171EBAE52F}"/>
              </a:ext>
            </a:extLst>
          </p:cNvPr>
          <p:cNvSpPr>
            <a:spLocks noGrp="1"/>
          </p:cNvSpPr>
          <p:nvPr>
            <p:ph type="dt" sz="half" idx="10"/>
          </p:nvPr>
        </p:nvSpPr>
        <p:spPr/>
        <p:txBody>
          <a:bodyPr/>
          <a:lstStyle/>
          <a:p>
            <a:fld id="{7547321B-89FA-F64E-9F55-0AC52D060466}" type="datetimeFigureOut">
              <a:rPr lang="en-VN" smtClean="0"/>
              <a:t>06/25/2024</a:t>
            </a:fld>
            <a:endParaRPr lang="en-VN"/>
          </a:p>
        </p:txBody>
      </p:sp>
      <p:sp>
        <p:nvSpPr>
          <p:cNvPr id="5" name="Footer Placeholder 4">
            <a:extLst>
              <a:ext uri="{FF2B5EF4-FFF2-40B4-BE49-F238E27FC236}">
                <a16:creationId xmlns:a16="http://schemas.microsoft.com/office/drawing/2014/main" id="{22D16392-E564-E964-372D-B54B7EB35BB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99A6485-5AA8-6F7F-FD7D-C5A77B7C3F11}"/>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6048457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3414-E499-AD29-CBC7-03377D2970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C8506156-13D3-425D-8615-A67E215AF0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1335B0-0D72-D07A-3BD0-98030821F06D}"/>
              </a:ext>
            </a:extLst>
          </p:cNvPr>
          <p:cNvSpPr>
            <a:spLocks noGrp="1"/>
          </p:cNvSpPr>
          <p:nvPr>
            <p:ph type="dt" sz="half" idx="10"/>
          </p:nvPr>
        </p:nvSpPr>
        <p:spPr/>
        <p:txBody>
          <a:bodyPr/>
          <a:lstStyle/>
          <a:p>
            <a:fld id="{7547321B-89FA-F64E-9F55-0AC52D060466}" type="datetimeFigureOut">
              <a:rPr lang="en-VN" smtClean="0"/>
              <a:t>06/25/2024</a:t>
            </a:fld>
            <a:endParaRPr lang="en-VN"/>
          </a:p>
        </p:txBody>
      </p:sp>
      <p:sp>
        <p:nvSpPr>
          <p:cNvPr id="5" name="Footer Placeholder 4">
            <a:extLst>
              <a:ext uri="{FF2B5EF4-FFF2-40B4-BE49-F238E27FC236}">
                <a16:creationId xmlns:a16="http://schemas.microsoft.com/office/drawing/2014/main" id="{81B78E16-51C6-46C8-78C3-DAD1F17F71C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8B15B14-828B-2B53-E59C-BB58FAB0ACCB}"/>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238119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01AE-3BFD-C551-657B-9A90649CE225}"/>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3AA91567-4AD3-68CE-AEF6-061D80A59B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86989F36-93E6-4E46-5FB4-E9F86FD439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0B0856BF-D30A-D58F-648A-67CB66D35D7E}"/>
              </a:ext>
            </a:extLst>
          </p:cNvPr>
          <p:cNvSpPr>
            <a:spLocks noGrp="1"/>
          </p:cNvSpPr>
          <p:nvPr>
            <p:ph type="dt" sz="half" idx="10"/>
          </p:nvPr>
        </p:nvSpPr>
        <p:spPr/>
        <p:txBody>
          <a:bodyPr/>
          <a:lstStyle/>
          <a:p>
            <a:fld id="{7547321B-89FA-F64E-9F55-0AC52D060466}" type="datetimeFigureOut">
              <a:rPr lang="en-VN" smtClean="0"/>
              <a:t>06/25/2024</a:t>
            </a:fld>
            <a:endParaRPr lang="en-VN"/>
          </a:p>
        </p:txBody>
      </p:sp>
      <p:sp>
        <p:nvSpPr>
          <p:cNvPr id="6" name="Footer Placeholder 5">
            <a:extLst>
              <a:ext uri="{FF2B5EF4-FFF2-40B4-BE49-F238E27FC236}">
                <a16:creationId xmlns:a16="http://schemas.microsoft.com/office/drawing/2014/main" id="{589E2D62-8BFE-3953-3116-92D0BD7C4612}"/>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F44D724E-5CD2-2BFE-6FEC-219B281C5E7A}"/>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40122737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8805-DBCA-C6B2-AF0D-76954D9030C0}"/>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5BF8FD1C-6938-B68F-D5A7-B286ED5CC9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7AB1DC-E59F-2085-84F2-A34F34A807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AC3B46FE-7CF9-6CAD-2033-F509079BDC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28A152-2DE3-D684-26C3-CB014E003F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B08D9BD1-2E06-4CB1-5488-95E77D1E551F}"/>
              </a:ext>
            </a:extLst>
          </p:cNvPr>
          <p:cNvSpPr>
            <a:spLocks noGrp="1"/>
          </p:cNvSpPr>
          <p:nvPr>
            <p:ph type="dt" sz="half" idx="10"/>
          </p:nvPr>
        </p:nvSpPr>
        <p:spPr/>
        <p:txBody>
          <a:bodyPr/>
          <a:lstStyle/>
          <a:p>
            <a:fld id="{7547321B-89FA-F64E-9F55-0AC52D060466}" type="datetimeFigureOut">
              <a:rPr lang="en-VN" smtClean="0"/>
              <a:t>06/25/2024</a:t>
            </a:fld>
            <a:endParaRPr lang="en-VN"/>
          </a:p>
        </p:txBody>
      </p:sp>
      <p:sp>
        <p:nvSpPr>
          <p:cNvPr id="8" name="Footer Placeholder 7">
            <a:extLst>
              <a:ext uri="{FF2B5EF4-FFF2-40B4-BE49-F238E27FC236}">
                <a16:creationId xmlns:a16="http://schemas.microsoft.com/office/drawing/2014/main" id="{17DA4377-3A4C-D2C0-F318-12712860AA28}"/>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8E7B4660-9C3B-F6B3-96E9-C7481881B3D9}"/>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5824677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5ADA-54E3-0FD6-FA20-DA53948FD11F}"/>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C78121C6-048C-BB12-7799-6BC3BC801123}"/>
              </a:ext>
            </a:extLst>
          </p:cNvPr>
          <p:cNvSpPr>
            <a:spLocks noGrp="1"/>
          </p:cNvSpPr>
          <p:nvPr>
            <p:ph type="dt" sz="half" idx="10"/>
          </p:nvPr>
        </p:nvSpPr>
        <p:spPr/>
        <p:txBody>
          <a:bodyPr/>
          <a:lstStyle/>
          <a:p>
            <a:fld id="{7547321B-89FA-F64E-9F55-0AC52D060466}" type="datetimeFigureOut">
              <a:rPr lang="en-VN" smtClean="0"/>
              <a:t>06/25/2024</a:t>
            </a:fld>
            <a:endParaRPr lang="en-VN"/>
          </a:p>
        </p:txBody>
      </p:sp>
      <p:sp>
        <p:nvSpPr>
          <p:cNvPr id="4" name="Footer Placeholder 3">
            <a:extLst>
              <a:ext uri="{FF2B5EF4-FFF2-40B4-BE49-F238E27FC236}">
                <a16:creationId xmlns:a16="http://schemas.microsoft.com/office/drawing/2014/main" id="{5EBF645F-0C5E-BB25-899E-0ABD8FE28EB2}"/>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0A70D7E9-6D3E-12E7-F92C-6201CBE4EBBF}"/>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33177669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3A97EA-5F07-D710-9595-0FA41ACE34E3}"/>
              </a:ext>
            </a:extLst>
          </p:cNvPr>
          <p:cNvSpPr>
            <a:spLocks noGrp="1"/>
          </p:cNvSpPr>
          <p:nvPr>
            <p:ph type="dt" sz="half" idx="10"/>
          </p:nvPr>
        </p:nvSpPr>
        <p:spPr/>
        <p:txBody>
          <a:bodyPr/>
          <a:lstStyle/>
          <a:p>
            <a:fld id="{7547321B-89FA-F64E-9F55-0AC52D060466}" type="datetimeFigureOut">
              <a:rPr lang="en-VN" smtClean="0"/>
              <a:t>06/25/2024</a:t>
            </a:fld>
            <a:endParaRPr lang="en-VN"/>
          </a:p>
        </p:txBody>
      </p:sp>
      <p:sp>
        <p:nvSpPr>
          <p:cNvPr id="3" name="Footer Placeholder 2">
            <a:extLst>
              <a:ext uri="{FF2B5EF4-FFF2-40B4-BE49-F238E27FC236}">
                <a16:creationId xmlns:a16="http://schemas.microsoft.com/office/drawing/2014/main" id="{DC35ACD8-3EFB-3CE2-E419-93BC8176E4DF}"/>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E4D8E10A-2624-B038-63A1-CA2EA60DFA87}"/>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1222589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175F4-0574-441C-9005-86D9CD2AC2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630063-C9B3-4066-AD58-19D5E81952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F957AA-750A-4667-9E32-1FDE040EE42B}"/>
              </a:ext>
            </a:extLst>
          </p:cNvPr>
          <p:cNvSpPr>
            <a:spLocks noGrp="1"/>
          </p:cNvSpPr>
          <p:nvPr>
            <p:ph type="dt" sz="half" idx="10"/>
          </p:nvPr>
        </p:nvSpPr>
        <p:spPr/>
        <p:txBody>
          <a:bodyPr/>
          <a:lstStyle/>
          <a:p>
            <a:fld id="{99839D68-2752-4A65-87FB-420641006516}" type="datetime2">
              <a:rPr lang="vi-VN" smtClean="0"/>
              <a:t>Thứ Ba, 25 Tháng Sáu 2024</a:t>
            </a:fld>
            <a:endParaRPr lang="en-US"/>
          </a:p>
        </p:txBody>
      </p:sp>
      <p:sp>
        <p:nvSpPr>
          <p:cNvPr id="5" name="Footer Placeholder 4">
            <a:extLst>
              <a:ext uri="{FF2B5EF4-FFF2-40B4-BE49-F238E27FC236}">
                <a16:creationId xmlns:a16="http://schemas.microsoft.com/office/drawing/2014/main" id="{ED3E7999-33C1-4DB9-B03E-62A9F9C8D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FF033-F5B0-4638-9C1C-3D002FF2F2A0}"/>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6408150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2495-5572-F74A-0FDB-E4C2D5858F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BBCBB4C7-EB19-2700-7522-A7C98D762E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095EE98F-76BD-B2F6-2449-BEC9859CAC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7F487-A9D9-22F8-6227-FB70DA7DEACF}"/>
              </a:ext>
            </a:extLst>
          </p:cNvPr>
          <p:cNvSpPr>
            <a:spLocks noGrp="1"/>
          </p:cNvSpPr>
          <p:nvPr>
            <p:ph type="dt" sz="half" idx="10"/>
          </p:nvPr>
        </p:nvSpPr>
        <p:spPr/>
        <p:txBody>
          <a:bodyPr/>
          <a:lstStyle/>
          <a:p>
            <a:fld id="{7547321B-89FA-F64E-9F55-0AC52D060466}" type="datetimeFigureOut">
              <a:rPr lang="en-VN" smtClean="0"/>
              <a:t>06/25/2024</a:t>
            </a:fld>
            <a:endParaRPr lang="en-VN"/>
          </a:p>
        </p:txBody>
      </p:sp>
      <p:sp>
        <p:nvSpPr>
          <p:cNvPr id="6" name="Footer Placeholder 5">
            <a:extLst>
              <a:ext uri="{FF2B5EF4-FFF2-40B4-BE49-F238E27FC236}">
                <a16:creationId xmlns:a16="http://schemas.microsoft.com/office/drawing/2014/main" id="{74FEBAC0-19AD-7D2B-D27A-C50D516E1A1C}"/>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2449E70C-DAE3-12EE-37B5-254F6488CC62}"/>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2773703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768D-FD29-D236-8365-F3CB9A7FDB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D6C54AAD-F2A3-3B2C-85DD-B5E091C87C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4F24D99B-11DB-FD9F-607E-C6DC3E936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311D1F-06FB-7FDF-E456-B49C5E39EA4D}"/>
              </a:ext>
            </a:extLst>
          </p:cNvPr>
          <p:cNvSpPr>
            <a:spLocks noGrp="1"/>
          </p:cNvSpPr>
          <p:nvPr>
            <p:ph type="dt" sz="half" idx="10"/>
          </p:nvPr>
        </p:nvSpPr>
        <p:spPr/>
        <p:txBody>
          <a:bodyPr/>
          <a:lstStyle/>
          <a:p>
            <a:fld id="{7547321B-89FA-F64E-9F55-0AC52D060466}" type="datetimeFigureOut">
              <a:rPr lang="en-VN" smtClean="0"/>
              <a:t>06/25/2024</a:t>
            </a:fld>
            <a:endParaRPr lang="en-VN"/>
          </a:p>
        </p:txBody>
      </p:sp>
      <p:sp>
        <p:nvSpPr>
          <p:cNvPr id="6" name="Footer Placeholder 5">
            <a:extLst>
              <a:ext uri="{FF2B5EF4-FFF2-40B4-BE49-F238E27FC236}">
                <a16:creationId xmlns:a16="http://schemas.microsoft.com/office/drawing/2014/main" id="{39A701F9-152F-394E-09D1-6B123EA71317}"/>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ABAB5A2D-E479-DCB2-8B8F-0AED8F9B876E}"/>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42942157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0FB2-29AD-1C59-90B3-C2FF639D8D81}"/>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D1D63778-092D-AA34-2FA5-A01D4D4CFA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59BBF61-83FA-E75E-FD1B-05B9F9916AC9}"/>
              </a:ext>
            </a:extLst>
          </p:cNvPr>
          <p:cNvSpPr>
            <a:spLocks noGrp="1"/>
          </p:cNvSpPr>
          <p:nvPr>
            <p:ph type="dt" sz="half" idx="10"/>
          </p:nvPr>
        </p:nvSpPr>
        <p:spPr/>
        <p:txBody>
          <a:bodyPr/>
          <a:lstStyle/>
          <a:p>
            <a:fld id="{7547321B-89FA-F64E-9F55-0AC52D060466}" type="datetimeFigureOut">
              <a:rPr lang="en-VN" smtClean="0"/>
              <a:t>06/25/2024</a:t>
            </a:fld>
            <a:endParaRPr lang="en-VN"/>
          </a:p>
        </p:txBody>
      </p:sp>
      <p:sp>
        <p:nvSpPr>
          <p:cNvPr id="5" name="Footer Placeholder 4">
            <a:extLst>
              <a:ext uri="{FF2B5EF4-FFF2-40B4-BE49-F238E27FC236}">
                <a16:creationId xmlns:a16="http://schemas.microsoft.com/office/drawing/2014/main" id="{21130250-B24B-283F-B966-DB4C4D49BC98}"/>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7689956-6D76-B5D8-8355-58EEE4DC968A}"/>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22684135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CA2EC8-505A-A641-AA57-F4C7E7A7CE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4F32D597-37C0-6E0F-2D66-BFD6F851F2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339C298-860C-B3F1-528D-BA59FCA75C6F}"/>
              </a:ext>
            </a:extLst>
          </p:cNvPr>
          <p:cNvSpPr>
            <a:spLocks noGrp="1"/>
          </p:cNvSpPr>
          <p:nvPr>
            <p:ph type="dt" sz="half" idx="10"/>
          </p:nvPr>
        </p:nvSpPr>
        <p:spPr/>
        <p:txBody>
          <a:bodyPr/>
          <a:lstStyle/>
          <a:p>
            <a:fld id="{7547321B-89FA-F64E-9F55-0AC52D060466}" type="datetimeFigureOut">
              <a:rPr lang="en-VN" smtClean="0"/>
              <a:t>06/25/2024</a:t>
            </a:fld>
            <a:endParaRPr lang="en-VN"/>
          </a:p>
        </p:txBody>
      </p:sp>
      <p:sp>
        <p:nvSpPr>
          <p:cNvPr id="5" name="Footer Placeholder 4">
            <a:extLst>
              <a:ext uri="{FF2B5EF4-FFF2-40B4-BE49-F238E27FC236}">
                <a16:creationId xmlns:a16="http://schemas.microsoft.com/office/drawing/2014/main" id="{0E9F6832-70D3-F547-88E8-B63F4A33971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450CE33-6E9D-55DD-6925-688C19C766E0}"/>
              </a:ext>
            </a:extLst>
          </p:cNvPr>
          <p:cNvSpPr>
            <a:spLocks noGrp="1"/>
          </p:cNvSpPr>
          <p:nvPr>
            <p:ph type="sldNum" sz="quarter" idx="12"/>
          </p:nvPr>
        </p:nvSpPr>
        <p:spPr/>
        <p:txBody>
          <a:bodyPr/>
          <a:lstStyle/>
          <a:p>
            <a:fld id="{1E496F03-A6A2-FB47-A0B4-5ACFB75DEADB}" type="slidenum">
              <a:rPr lang="en-VN" smtClean="0"/>
              <a:t>‹#›</a:t>
            </a:fld>
            <a:endParaRPr lang="en-VN"/>
          </a:p>
        </p:txBody>
      </p:sp>
    </p:spTree>
    <p:extLst>
      <p:ext uri="{BB962C8B-B14F-4D97-AF65-F5344CB8AC3E}">
        <p14:creationId xmlns:p14="http://schemas.microsoft.com/office/powerpoint/2010/main" val="1660910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AEAD-85C6-43B2-B62E-ED714453F5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2195F-8B1E-4FDA-B4E3-82CB670492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F0411A-A8CA-4B0B-8F9C-BA166ED53C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84EAEB-3D9E-4C12-8ED0-BFCCE3EB1B91}"/>
              </a:ext>
            </a:extLst>
          </p:cNvPr>
          <p:cNvSpPr>
            <a:spLocks noGrp="1"/>
          </p:cNvSpPr>
          <p:nvPr>
            <p:ph type="dt" sz="half" idx="10"/>
          </p:nvPr>
        </p:nvSpPr>
        <p:spPr/>
        <p:txBody>
          <a:bodyPr/>
          <a:lstStyle/>
          <a:p>
            <a:fld id="{196C8CC5-92C8-4580-8AD5-ABB05C508784}" type="datetime2">
              <a:rPr lang="vi-VN" smtClean="0"/>
              <a:t>Thứ Ba, 25 Tháng Sáu 2024</a:t>
            </a:fld>
            <a:endParaRPr lang="en-US"/>
          </a:p>
        </p:txBody>
      </p:sp>
      <p:sp>
        <p:nvSpPr>
          <p:cNvPr id="6" name="Footer Placeholder 5">
            <a:extLst>
              <a:ext uri="{FF2B5EF4-FFF2-40B4-BE49-F238E27FC236}">
                <a16:creationId xmlns:a16="http://schemas.microsoft.com/office/drawing/2014/main" id="{BC69E085-E1EC-4D73-8C1E-E49AEB30D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4C252-699E-4BF8-97EE-77EA40D84209}"/>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403420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B3B2-6BCB-4BCC-9437-FEC2160ED4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D469DD-4B75-402C-A5DE-1F5F6F8FA9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636F6E-A53E-400D-AD88-F3CE2E745A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C4D7C5-E43F-48FC-92F2-1FD20B6C1E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5DBBA0-C1EB-45EF-9AEA-B4C54502E8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569F9A-5958-4934-90B6-C7D5CEA8AA9C}"/>
              </a:ext>
            </a:extLst>
          </p:cNvPr>
          <p:cNvSpPr>
            <a:spLocks noGrp="1"/>
          </p:cNvSpPr>
          <p:nvPr>
            <p:ph type="dt" sz="half" idx="10"/>
          </p:nvPr>
        </p:nvSpPr>
        <p:spPr/>
        <p:txBody>
          <a:bodyPr/>
          <a:lstStyle/>
          <a:p>
            <a:fld id="{4C45A628-E521-4B5C-8EE9-2C5D3E51530D}" type="datetime2">
              <a:rPr lang="vi-VN" smtClean="0"/>
              <a:t>Thứ Ba, 25 Tháng Sáu 2024</a:t>
            </a:fld>
            <a:endParaRPr lang="en-US"/>
          </a:p>
        </p:txBody>
      </p:sp>
      <p:sp>
        <p:nvSpPr>
          <p:cNvPr id="8" name="Footer Placeholder 7">
            <a:extLst>
              <a:ext uri="{FF2B5EF4-FFF2-40B4-BE49-F238E27FC236}">
                <a16:creationId xmlns:a16="http://schemas.microsoft.com/office/drawing/2014/main" id="{02137055-C34D-408E-B082-5B04D31549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AA1774-4D6B-430E-8337-C7E2CD2B9AF7}"/>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008994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0FD7-A27E-4E59-B73B-9A7A0308BB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5DC38D-8555-4A27-88A0-795197EEA0BE}"/>
              </a:ext>
            </a:extLst>
          </p:cNvPr>
          <p:cNvSpPr>
            <a:spLocks noGrp="1"/>
          </p:cNvSpPr>
          <p:nvPr>
            <p:ph type="dt" sz="half" idx="10"/>
          </p:nvPr>
        </p:nvSpPr>
        <p:spPr/>
        <p:txBody>
          <a:bodyPr/>
          <a:lstStyle/>
          <a:p>
            <a:fld id="{27E3EAB7-0F14-406A-8971-5610449F0BBD}" type="datetime2">
              <a:rPr lang="vi-VN" smtClean="0"/>
              <a:t>Thứ Ba, 25 Tháng Sáu 2024</a:t>
            </a:fld>
            <a:endParaRPr lang="en-US"/>
          </a:p>
        </p:txBody>
      </p:sp>
      <p:sp>
        <p:nvSpPr>
          <p:cNvPr id="4" name="Footer Placeholder 3">
            <a:extLst>
              <a:ext uri="{FF2B5EF4-FFF2-40B4-BE49-F238E27FC236}">
                <a16:creationId xmlns:a16="http://schemas.microsoft.com/office/drawing/2014/main" id="{A8D37C30-B990-4F4C-ABF5-2FA2D3E96F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8F8419-D279-43C2-B212-FE7FC58EEB45}"/>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3358334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E273B-8762-4983-BB8C-B45FDD1A7EA9}"/>
              </a:ext>
            </a:extLst>
          </p:cNvPr>
          <p:cNvSpPr>
            <a:spLocks noGrp="1"/>
          </p:cNvSpPr>
          <p:nvPr>
            <p:ph type="dt" sz="half" idx="10"/>
          </p:nvPr>
        </p:nvSpPr>
        <p:spPr/>
        <p:txBody>
          <a:bodyPr/>
          <a:lstStyle/>
          <a:p>
            <a:fld id="{78559A96-5B6E-4EFA-B488-5918F0D30500}" type="datetime2">
              <a:rPr lang="vi-VN" smtClean="0"/>
              <a:t>Thứ Ba, 25 Tháng Sáu 2024</a:t>
            </a:fld>
            <a:endParaRPr lang="en-US"/>
          </a:p>
        </p:txBody>
      </p:sp>
      <p:sp>
        <p:nvSpPr>
          <p:cNvPr id="3" name="Footer Placeholder 2">
            <a:extLst>
              <a:ext uri="{FF2B5EF4-FFF2-40B4-BE49-F238E27FC236}">
                <a16:creationId xmlns:a16="http://schemas.microsoft.com/office/drawing/2014/main" id="{F3A6FA57-E014-4BEC-956A-CC1B6B4B20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3B9023B-F023-4F20-884B-45B9F6BD6596}"/>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192677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E3F8-7E21-4B3A-99FE-B33F4962C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378A93-EA99-4547-9956-4964341638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52C985-7216-4FE8-BDA8-AF86C6719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9F01C-B1CA-4CC8-8172-D50E4C3FAC2C}"/>
              </a:ext>
            </a:extLst>
          </p:cNvPr>
          <p:cNvSpPr>
            <a:spLocks noGrp="1"/>
          </p:cNvSpPr>
          <p:nvPr>
            <p:ph type="dt" sz="half" idx="10"/>
          </p:nvPr>
        </p:nvSpPr>
        <p:spPr/>
        <p:txBody>
          <a:bodyPr/>
          <a:lstStyle/>
          <a:p>
            <a:fld id="{14E47695-E859-4344-A8AB-906FEA014869}" type="datetime2">
              <a:rPr lang="vi-VN" smtClean="0"/>
              <a:t>Thứ Ba, 25 Tháng Sáu 2024</a:t>
            </a:fld>
            <a:endParaRPr lang="en-US"/>
          </a:p>
        </p:txBody>
      </p:sp>
      <p:sp>
        <p:nvSpPr>
          <p:cNvPr id="6" name="Footer Placeholder 5">
            <a:extLst>
              <a:ext uri="{FF2B5EF4-FFF2-40B4-BE49-F238E27FC236}">
                <a16:creationId xmlns:a16="http://schemas.microsoft.com/office/drawing/2014/main" id="{9C241D96-E2EA-4334-B3B5-32DA712E28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7A709-CC46-46F9-89E2-CDA2D37C78A5}"/>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3660063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B9F3F-0200-4E87-81F6-201336D87E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350FE2-1465-44EE-98FE-DF739A8C2E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AFB718-4876-4B16-8C7A-CAA859D00F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E14B0-3315-4B3D-8582-7C7BEEDC0E52}"/>
              </a:ext>
            </a:extLst>
          </p:cNvPr>
          <p:cNvSpPr>
            <a:spLocks noGrp="1"/>
          </p:cNvSpPr>
          <p:nvPr>
            <p:ph type="dt" sz="half" idx="10"/>
          </p:nvPr>
        </p:nvSpPr>
        <p:spPr/>
        <p:txBody>
          <a:bodyPr/>
          <a:lstStyle/>
          <a:p>
            <a:fld id="{0E7BB052-7DF5-4645-BA89-E15990F2FDCF}" type="datetime2">
              <a:rPr lang="vi-VN" smtClean="0"/>
              <a:t>Thứ Ba, 25 Tháng Sáu 2024</a:t>
            </a:fld>
            <a:endParaRPr lang="en-US"/>
          </a:p>
        </p:txBody>
      </p:sp>
      <p:sp>
        <p:nvSpPr>
          <p:cNvPr id="6" name="Footer Placeholder 5">
            <a:extLst>
              <a:ext uri="{FF2B5EF4-FFF2-40B4-BE49-F238E27FC236}">
                <a16:creationId xmlns:a16="http://schemas.microsoft.com/office/drawing/2014/main" id="{327E4FC5-413E-4CBE-BF3C-65FF6FF0CA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F5E16-58CC-49D3-BD1E-33A09E4EA06D}"/>
              </a:ext>
            </a:extLst>
          </p:cNvPr>
          <p:cNvSpPr>
            <a:spLocks noGrp="1"/>
          </p:cNvSpPr>
          <p:nvPr>
            <p:ph type="sldNum" sz="quarter" idx="12"/>
          </p:nvPr>
        </p:nvSpPr>
        <p:spPr/>
        <p:txBody>
          <a:bodyPr/>
          <a:lstStyle/>
          <a:p>
            <a:fld id="{3C4FCFE7-4CFC-4698-A5C8-57D6C94FD847}" type="slidenum">
              <a:rPr lang="en-US" smtClean="0"/>
              <a:t>‹#›</a:t>
            </a:fld>
            <a:endParaRPr lang="en-US"/>
          </a:p>
        </p:txBody>
      </p:sp>
    </p:spTree>
    <p:extLst>
      <p:ext uri="{BB962C8B-B14F-4D97-AF65-F5344CB8AC3E}">
        <p14:creationId xmlns:p14="http://schemas.microsoft.com/office/powerpoint/2010/main" val="2846440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2DD95D-8E58-4C52-A0E4-23ABCC1B2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084CA6-6558-4C05-A6B2-3340390FC0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EF8A8-37EB-4FF5-8AA4-611AF89564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0C1ADA-AA7F-4124-B504-B17523281D17}" type="datetime2">
              <a:rPr lang="vi-VN" smtClean="0"/>
              <a:t>Thứ Ba, 25 Tháng Sáu 2024</a:t>
            </a:fld>
            <a:endParaRPr lang="en-US"/>
          </a:p>
        </p:txBody>
      </p:sp>
      <p:sp>
        <p:nvSpPr>
          <p:cNvPr id="5" name="Footer Placeholder 4">
            <a:extLst>
              <a:ext uri="{FF2B5EF4-FFF2-40B4-BE49-F238E27FC236}">
                <a16:creationId xmlns:a16="http://schemas.microsoft.com/office/drawing/2014/main" id="{1CC2FA8C-DF6C-41B7-B316-630424E72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9DD8C6-0115-4CED-AB6D-580674331F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FCFE7-4CFC-4698-A5C8-57D6C94FD847}" type="slidenum">
              <a:rPr lang="en-US" smtClean="0"/>
              <a:t>‹#›</a:t>
            </a:fld>
            <a:endParaRPr lang="en-US"/>
          </a:p>
        </p:txBody>
      </p:sp>
      <p:pic>
        <p:nvPicPr>
          <p:cNvPr id="7" name="Picture 6">
            <a:extLst>
              <a:ext uri="{FF2B5EF4-FFF2-40B4-BE49-F238E27FC236}">
                <a16:creationId xmlns:a16="http://schemas.microsoft.com/office/drawing/2014/main" id="{D96720BD-6DF0-2B30-FDDC-44A95C4A82B9}"/>
              </a:ext>
            </a:extLst>
          </p:cNvPr>
          <p:cNvPicPr>
            <a:picLocks noChangeAspect="1"/>
          </p:cNvPicPr>
          <p:nvPr userDrawn="1"/>
        </p:nvPicPr>
        <p:blipFill>
          <a:blip r:embed="rId13"/>
          <a:stretch>
            <a:fillRect/>
          </a:stretch>
        </p:blipFill>
        <p:spPr>
          <a:xfrm>
            <a:off x="0" y="-1"/>
            <a:ext cx="12192000" cy="6955971"/>
          </a:xfrm>
          <a:prstGeom prst="rect">
            <a:avLst/>
          </a:prstGeom>
        </p:spPr>
      </p:pic>
    </p:spTree>
    <p:extLst>
      <p:ext uri="{BB962C8B-B14F-4D97-AF65-F5344CB8AC3E}">
        <p14:creationId xmlns:p14="http://schemas.microsoft.com/office/powerpoint/2010/main" val="3917853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75B0D6-019A-D696-5004-A66DE48471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60543DC2-5283-7C4E-08DB-86BBFB0292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49E9B998-014A-393D-7238-82C4FBDD1A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A6943-EDE3-4A4C-A6FF-F1D6A08AAA10}" type="datetimeFigureOut">
              <a:rPr lang="en-VN" smtClean="0"/>
              <a:t>06/25/2024</a:t>
            </a:fld>
            <a:endParaRPr lang="en-VN"/>
          </a:p>
        </p:txBody>
      </p:sp>
      <p:sp>
        <p:nvSpPr>
          <p:cNvPr id="5" name="Footer Placeholder 4">
            <a:extLst>
              <a:ext uri="{FF2B5EF4-FFF2-40B4-BE49-F238E27FC236}">
                <a16:creationId xmlns:a16="http://schemas.microsoft.com/office/drawing/2014/main" id="{54B99A77-E81A-C449-1DC0-2FC3CCFC13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898425C3-52C8-C8E6-3E26-4661AAAB6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2D144F-5DBD-9A48-9660-8470FF1D8E9B}" type="slidenum">
              <a:rPr lang="en-VN" smtClean="0"/>
              <a:t>‹#›</a:t>
            </a:fld>
            <a:endParaRPr lang="en-VN"/>
          </a:p>
        </p:txBody>
      </p:sp>
    </p:spTree>
    <p:extLst>
      <p:ext uri="{BB962C8B-B14F-4D97-AF65-F5344CB8AC3E}">
        <p14:creationId xmlns:p14="http://schemas.microsoft.com/office/powerpoint/2010/main" val="37140176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7AAB39-DA01-81D1-00D2-410B8AEC4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EF7DC076-3C88-88EA-DFB4-2709F443D5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ACBF9B4-8116-BA2F-D2D3-39FA2759B0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47321B-89FA-F64E-9F55-0AC52D060466}" type="datetimeFigureOut">
              <a:rPr lang="en-VN" smtClean="0"/>
              <a:t>06/25/2024</a:t>
            </a:fld>
            <a:endParaRPr lang="en-VN"/>
          </a:p>
        </p:txBody>
      </p:sp>
      <p:sp>
        <p:nvSpPr>
          <p:cNvPr id="5" name="Footer Placeholder 4">
            <a:extLst>
              <a:ext uri="{FF2B5EF4-FFF2-40B4-BE49-F238E27FC236}">
                <a16:creationId xmlns:a16="http://schemas.microsoft.com/office/drawing/2014/main" id="{96D20CA3-6CA4-B092-C8BF-6EE49FFA47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01FBC323-BD8B-0209-14C0-20D6DFCA3F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96F03-A6A2-FB47-A0B4-5ACFB75DEADB}" type="slidenum">
              <a:rPr lang="en-VN" smtClean="0"/>
              <a:t>‹#›</a:t>
            </a:fld>
            <a:endParaRPr lang="en-VN"/>
          </a:p>
        </p:txBody>
      </p:sp>
    </p:spTree>
    <p:extLst>
      <p:ext uri="{BB962C8B-B14F-4D97-AF65-F5344CB8AC3E}">
        <p14:creationId xmlns:p14="http://schemas.microsoft.com/office/powerpoint/2010/main" val="22244446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rever.vn/"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8B9B82-2116-5DA5-D069-97155477DD91}"/>
              </a:ext>
            </a:extLst>
          </p:cNvPr>
          <p:cNvSpPr txBox="1"/>
          <p:nvPr/>
        </p:nvSpPr>
        <p:spPr>
          <a:xfrm>
            <a:off x="54429" y="183019"/>
            <a:ext cx="11898086" cy="369332"/>
          </a:xfrm>
          <a:prstGeom prst="rect">
            <a:avLst/>
          </a:prstGeom>
          <a:noFill/>
        </p:spPr>
        <p:txBody>
          <a:bodyPr wrap="square">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TRƯỜNG ĐẠI HỌC GIAO THÔNG VẬN TẢI PHÂN HIỆU TẠI THÀNH PHỐ HỒ CHÍ MINH</a:t>
            </a:r>
          </a:p>
        </p:txBody>
      </p:sp>
      <p:sp>
        <p:nvSpPr>
          <p:cNvPr id="4" name="TextBox 3">
            <a:extLst>
              <a:ext uri="{FF2B5EF4-FFF2-40B4-BE49-F238E27FC236}">
                <a16:creationId xmlns:a16="http://schemas.microsoft.com/office/drawing/2014/main" id="{C15FEE44-3A5E-7E37-4640-C337D2E5C94C}"/>
              </a:ext>
            </a:extLst>
          </p:cNvPr>
          <p:cNvSpPr txBox="1"/>
          <p:nvPr/>
        </p:nvSpPr>
        <p:spPr>
          <a:xfrm>
            <a:off x="54429" y="639436"/>
            <a:ext cx="11898086" cy="369332"/>
          </a:xfrm>
          <a:prstGeom prst="rect">
            <a:avLst/>
          </a:prstGeom>
          <a:noFill/>
        </p:spPr>
        <p:txBody>
          <a:bodyPr wrap="square">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BỘ MÔN CÔNG NGHỆ THÔNG TIN</a:t>
            </a:r>
          </a:p>
        </p:txBody>
      </p:sp>
      <p:sp>
        <p:nvSpPr>
          <p:cNvPr id="6" name="TextBox 5">
            <a:extLst>
              <a:ext uri="{FF2B5EF4-FFF2-40B4-BE49-F238E27FC236}">
                <a16:creationId xmlns:a16="http://schemas.microsoft.com/office/drawing/2014/main" id="{24572CD9-1015-A0C5-E6B4-A3475EC9B05E}"/>
              </a:ext>
            </a:extLst>
          </p:cNvPr>
          <p:cNvSpPr txBox="1"/>
          <p:nvPr/>
        </p:nvSpPr>
        <p:spPr>
          <a:xfrm>
            <a:off x="54429" y="1378588"/>
            <a:ext cx="12192000" cy="837473"/>
          </a:xfrm>
          <a:prstGeom prst="rect">
            <a:avLst/>
          </a:prstGeom>
          <a:noFill/>
        </p:spPr>
        <p:txBody>
          <a:bodyPr wrap="square">
            <a:spAutoFit/>
          </a:bodyPr>
          <a:lstStyle/>
          <a:p>
            <a:pPr algn="ctr">
              <a:lnSpc>
                <a:spcPct val="150000"/>
              </a:lnSpc>
            </a:pPr>
            <a:r>
              <a:rPr lang="en-US" sz="3600" b="1">
                <a:effectLst>
                  <a:outerShdw blurRad="38100" dist="38100" dir="2700000" algn="tl">
                    <a:srgbClr val="000000">
                      <a:alpha val="43137"/>
                    </a:srgbClr>
                  </a:outerShdw>
                </a:effectLst>
                <a:latin typeface="Tohoma"/>
              </a:rPr>
              <a:t>BẢO VỆ ĐỒ ÁN TỐT NGHIỆP</a:t>
            </a:r>
          </a:p>
        </p:txBody>
      </p:sp>
      <p:sp>
        <p:nvSpPr>
          <p:cNvPr id="7" name="TextBox 6">
            <a:extLst>
              <a:ext uri="{FF2B5EF4-FFF2-40B4-BE49-F238E27FC236}">
                <a16:creationId xmlns:a16="http://schemas.microsoft.com/office/drawing/2014/main" id="{72EAF631-9F2B-9065-3A19-D4BA535B5D33}"/>
              </a:ext>
            </a:extLst>
          </p:cNvPr>
          <p:cNvSpPr txBox="1"/>
          <p:nvPr/>
        </p:nvSpPr>
        <p:spPr>
          <a:xfrm>
            <a:off x="217715" y="2017238"/>
            <a:ext cx="12137570" cy="671851"/>
          </a:xfrm>
          <a:prstGeom prst="rect">
            <a:avLst/>
          </a:prstGeom>
          <a:noFill/>
        </p:spPr>
        <p:txBody>
          <a:bodyPr wrap="square">
            <a:spAutoFit/>
          </a:bodyPr>
          <a:lstStyle/>
          <a:p>
            <a:pPr>
              <a:lnSpc>
                <a:spcPct val="150000"/>
              </a:lnSpc>
            </a:pPr>
            <a:r>
              <a:rPr lang="en-US" sz="2800" b="1" u="sng">
                <a:effectLst>
                  <a:outerShdw blurRad="38100" dist="38100" dir="2700000" algn="tl">
                    <a:srgbClr val="000000">
                      <a:alpha val="43137"/>
                    </a:srgbClr>
                  </a:outerShdw>
                </a:effectLst>
                <a:latin typeface="Tohoma"/>
              </a:rPr>
              <a:t>ĐỀ TÀI:</a:t>
            </a:r>
          </a:p>
        </p:txBody>
      </p:sp>
      <p:sp>
        <p:nvSpPr>
          <p:cNvPr id="8" name="TextBox 7">
            <a:extLst>
              <a:ext uri="{FF2B5EF4-FFF2-40B4-BE49-F238E27FC236}">
                <a16:creationId xmlns:a16="http://schemas.microsoft.com/office/drawing/2014/main" id="{58258288-4D1A-FD5C-7C3A-C199D00932C2}"/>
              </a:ext>
            </a:extLst>
          </p:cNvPr>
          <p:cNvSpPr txBox="1"/>
          <p:nvPr/>
        </p:nvSpPr>
        <p:spPr>
          <a:xfrm>
            <a:off x="0" y="2529768"/>
            <a:ext cx="12137571" cy="1493358"/>
          </a:xfrm>
          <a:prstGeom prst="rect">
            <a:avLst/>
          </a:prstGeom>
          <a:noFill/>
        </p:spPr>
        <p:txBody>
          <a:bodyPr wrap="square">
            <a:spAutoFit/>
          </a:bodyPr>
          <a:lstStyle/>
          <a:p>
            <a:pPr algn="ctr">
              <a:lnSpc>
                <a:spcPct val="150000"/>
              </a:lnSpc>
            </a:pPr>
            <a:r>
              <a:rPr lang="en-GB" sz="3200" b="1">
                <a:solidFill>
                  <a:srgbClr val="FF0000"/>
                </a:solidFill>
                <a:effectLst>
                  <a:outerShdw blurRad="38100" dist="38100" dir="2700000" algn="tl">
                    <a:srgbClr val="000000">
                      <a:alpha val="43137"/>
                    </a:srgbClr>
                  </a:outerShdw>
                </a:effectLst>
                <a:latin typeface="Tohoma"/>
              </a:rPr>
              <a:t>X</a:t>
            </a:r>
            <a:r>
              <a:rPr lang="en-US" sz="3200" b="1">
                <a:solidFill>
                  <a:srgbClr val="FF0000"/>
                </a:solidFill>
                <a:effectLst>
                  <a:outerShdw blurRad="38100" dist="38100" dir="2700000" algn="tl">
                    <a:srgbClr val="000000">
                      <a:alpha val="43137"/>
                    </a:srgbClr>
                  </a:outerShdw>
                </a:effectLst>
                <a:latin typeface="Tohoma"/>
              </a:rPr>
              <a:t>ÂY DỰNG HỆ THỐNG HỖ TRỢ LỰA CHỌN BẤT ĐỘNG SẢN PHÙ HỢP CHO KHÁCH HÀNG</a:t>
            </a:r>
          </a:p>
        </p:txBody>
      </p:sp>
      <p:graphicFrame>
        <p:nvGraphicFramePr>
          <p:cNvPr id="11" name="Table 10">
            <a:extLst>
              <a:ext uri="{FF2B5EF4-FFF2-40B4-BE49-F238E27FC236}">
                <a16:creationId xmlns:a16="http://schemas.microsoft.com/office/drawing/2014/main" id="{639C7913-0D37-FEB0-31F0-C75613E74796}"/>
              </a:ext>
            </a:extLst>
          </p:cNvPr>
          <p:cNvGraphicFramePr>
            <a:graphicFrameLocks noGrp="1"/>
          </p:cNvGraphicFramePr>
          <p:nvPr>
            <p:extLst>
              <p:ext uri="{D42A27DB-BD31-4B8C-83A1-F6EECF244321}">
                <p14:modId xmlns:p14="http://schemas.microsoft.com/office/powerpoint/2010/main" val="3666840965"/>
              </p:ext>
            </p:extLst>
          </p:nvPr>
        </p:nvGraphicFramePr>
        <p:xfrm>
          <a:off x="2415445" y="4484635"/>
          <a:ext cx="7176053" cy="1483360"/>
        </p:xfrm>
        <a:graphic>
          <a:graphicData uri="http://schemas.openxmlformats.org/drawingml/2006/table">
            <a:tbl>
              <a:tblPr firstRow="1" bandRow="1">
                <a:tableStyleId>{5940675A-B579-460E-94D1-54222C63F5DA}</a:tableStyleId>
              </a:tblPr>
              <a:tblGrid>
                <a:gridCol w="3598760">
                  <a:extLst>
                    <a:ext uri="{9D8B030D-6E8A-4147-A177-3AD203B41FA5}">
                      <a16:colId xmlns:a16="http://schemas.microsoft.com/office/drawing/2014/main" val="1693140522"/>
                    </a:ext>
                  </a:extLst>
                </a:gridCol>
                <a:gridCol w="472270">
                  <a:extLst>
                    <a:ext uri="{9D8B030D-6E8A-4147-A177-3AD203B41FA5}">
                      <a16:colId xmlns:a16="http://schemas.microsoft.com/office/drawing/2014/main" val="2471720898"/>
                    </a:ext>
                  </a:extLst>
                </a:gridCol>
                <a:gridCol w="3105023">
                  <a:extLst>
                    <a:ext uri="{9D8B030D-6E8A-4147-A177-3AD203B41FA5}">
                      <a16:colId xmlns:a16="http://schemas.microsoft.com/office/drawing/2014/main" val="4258430640"/>
                    </a:ext>
                  </a:extLst>
                </a:gridCol>
              </a:tblGrid>
              <a:tr h="370840">
                <a:tc>
                  <a:txBody>
                    <a:bodyPr/>
                    <a:lstStyle/>
                    <a:p>
                      <a:r>
                        <a:rPr lang="en-US" b="1">
                          <a:latin typeface="Roboto" panose="02000000000000000000" pitchFamily="2" charset="0"/>
                          <a:ea typeface="Roboto" panose="02000000000000000000" pitchFamily="2" charset="0"/>
                          <a:cs typeface="Roboto" panose="02000000000000000000" pitchFamily="2" charset="0"/>
                        </a:rPr>
                        <a:t>HỌ VÀ TÊN SINH VIÊN</a:t>
                      </a:r>
                      <a:endParaRPr lang="vi-VN" b="1">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Roboto" panose="02000000000000000000" pitchFamily="2" charset="0"/>
                          <a:ea typeface="Roboto" panose="02000000000000000000" pitchFamily="2" charset="0"/>
                          <a:cs typeface="Roboto" panose="02000000000000000000" pitchFamily="2" charset="0"/>
                        </a:rPr>
                        <a:t>:</a:t>
                      </a:r>
                      <a:endParaRPr lang="vi-VN" b="1">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Roboto" panose="02000000000000000000" pitchFamily="2" charset="0"/>
                          <a:ea typeface="Roboto" panose="02000000000000000000" pitchFamily="2" charset="0"/>
                          <a:cs typeface="Roboto" panose="02000000000000000000" pitchFamily="2" charset="0"/>
                        </a:rPr>
                        <a:t>PHAN KHẮC BÃO NGHĨA</a:t>
                      </a:r>
                      <a:endParaRPr lang="vi-VN" b="1">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5914710"/>
                  </a:ext>
                </a:extLst>
              </a:tr>
              <a:tr h="370840">
                <a:tc>
                  <a:txBody>
                    <a:bodyPr/>
                    <a:lstStyle/>
                    <a:p>
                      <a:r>
                        <a:rPr lang="en-US" b="1">
                          <a:latin typeface="Roboto" panose="02000000000000000000" pitchFamily="2" charset="0"/>
                          <a:ea typeface="Roboto" panose="02000000000000000000" pitchFamily="2" charset="0"/>
                          <a:cs typeface="Roboto" panose="02000000000000000000" pitchFamily="2" charset="0"/>
                        </a:rPr>
                        <a:t>MÃ SỐ SINH VIÊN</a:t>
                      </a:r>
                      <a:endParaRPr lang="vi-VN" b="1">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Roboto" panose="02000000000000000000" pitchFamily="2" charset="0"/>
                          <a:ea typeface="Roboto" panose="02000000000000000000" pitchFamily="2" charset="0"/>
                          <a:cs typeface="Roboto" panose="02000000000000000000" pitchFamily="2" charset="0"/>
                        </a:rPr>
                        <a:t>:</a:t>
                      </a:r>
                      <a:endParaRPr lang="vi-VN" b="1">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Roboto" panose="02000000000000000000" pitchFamily="2" charset="0"/>
                          <a:ea typeface="Roboto" panose="02000000000000000000" pitchFamily="2" charset="0"/>
                          <a:cs typeface="Roboto" panose="02000000000000000000" pitchFamily="2" charset="0"/>
                        </a:rPr>
                        <a:t>6151071076</a:t>
                      </a:r>
                      <a:endParaRPr lang="vi-VN" b="1">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6682815"/>
                  </a:ext>
                </a:extLst>
              </a:tr>
              <a:tr h="370840">
                <a:tc>
                  <a:txBody>
                    <a:bodyPr/>
                    <a:lstStyle/>
                    <a:p>
                      <a:r>
                        <a:rPr lang="en-US" b="1">
                          <a:latin typeface="Roboto" panose="02000000000000000000" pitchFamily="2" charset="0"/>
                          <a:ea typeface="Roboto" panose="02000000000000000000" pitchFamily="2" charset="0"/>
                          <a:cs typeface="Roboto" panose="02000000000000000000" pitchFamily="2" charset="0"/>
                        </a:rPr>
                        <a:t>LỚP</a:t>
                      </a:r>
                      <a:endParaRPr lang="vi-VN" b="1">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Roboto" panose="02000000000000000000" pitchFamily="2" charset="0"/>
                          <a:ea typeface="Roboto" panose="02000000000000000000" pitchFamily="2" charset="0"/>
                          <a:cs typeface="Roboto" panose="02000000000000000000" pitchFamily="2" charset="0"/>
                        </a:rPr>
                        <a:t>:</a:t>
                      </a:r>
                      <a:endParaRPr lang="vi-VN" b="1">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Roboto" panose="02000000000000000000" pitchFamily="2" charset="0"/>
                          <a:ea typeface="Roboto" panose="02000000000000000000" pitchFamily="2" charset="0"/>
                          <a:cs typeface="Roboto" panose="02000000000000000000" pitchFamily="2" charset="0"/>
                        </a:rPr>
                        <a:t>CQ.61.CNTT</a:t>
                      </a:r>
                      <a:endParaRPr lang="vi-VN" b="1">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5911727"/>
                  </a:ext>
                </a:extLst>
              </a:tr>
              <a:tr h="370840">
                <a:tc>
                  <a:txBody>
                    <a:bodyPr/>
                    <a:lstStyle/>
                    <a:p>
                      <a:r>
                        <a:rPr lang="en-US" b="1">
                          <a:latin typeface="Roboto" panose="02000000000000000000" pitchFamily="2" charset="0"/>
                          <a:ea typeface="Roboto" panose="02000000000000000000" pitchFamily="2" charset="0"/>
                          <a:cs typeface="Roboto" panose="02000000000000000000" pitchFamily="2" charset="0"/>
                        </a:rPr>
                        <a:t>GIẢNG VIÊN HƯỚNG DẪN</a:t>
                      </a:r>
                      <a:endParaRPr lang="vi-VN" b="1">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Roboto" panose="02000000000000000000" pitchFamily="2" charset="0"/>
                          <a:ea typeface="Roboto" panose="02000000000000000000" pitchFamily="2" charset="0"/>
                          <a:cs typeface="Roboto" panose="02000000000000000000" pitchFamily="2" charset="0"/>
                        </a:rPr>
                        <a:t>:</a:t>
                      </a:r>
                      <a:endParaRPr lang="vi-VN" b="1">
                        <a:latin typeface="Roboto" panose="02000000000000000000" pitchFamily="2" charset="0"/>
                        <a:ea typeface="Roboto" panose="02000000000000000000" pitchFamily="2" charset="0"/>
                        <a:cs typeface="Roboto" panose="020000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a:latin typeface="Roboto" panose="02000000000000000000" pitchFamily="2" charset="0"/>
                          <a:ea typeface="Roboto" panose="02000000000000000000" pitchFamily="2" charset="0"/>
                          <a:cs typeface="Roboto" panose="02000000000000000000" pitchFamily="2" charset="0"/>
                        </a:rPr>
                        <a:t>TS. NGUYỄN ĐÌNH HIỂN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8020737"/>
                  </a:ext>
                </a:extLst>
              </a:tr>
            </a:tbl>
          </a:graphicData>
        </a:graphic>
      </p:graphicFrame>
      <p:sp>
        <p:nvSpPr>
          <p:cNvPr id="15" name="TextBox 14">
            <a:extLst>
              <a:ext uri="{FF2B5EF4-FFF2-40B4-BE49-F238E27FC236}">
                <a16:creationId xmlns:a16="http://schemas.microsoft.com/office/drawing/2014/main" id="{570B988E-0599-346E-12DE-40D6ED079480}"/>
              </a:ext>
            </a:extLst>
          </p:cNvPr>
          <p:cNvSpPr txBox="1"/>
          <p:nvPr/>
        </p:nvSpPr>
        <p:spPr>
          <a:xfrm>
            <a:off x="0" y="6429504"/>
            <a:ext cx="12192000" cy="338554"/>
          </a:xfrm>
          <a:prstGeom prst="rect">
            <a:avLst/>
          </a:prstGeom>
          <a:noFill/>
        </p:spPr>
        <p:txBody>
          <a:bodyPr wrap="square">
            <a:spAutoFit/>
          </a:bodyPr>
          <a:lstStyle/>
          <a:p>
            <a:pPr algn="ctr"/>
            <a:r>
              <a:rPr lang="en-US" sz="1600" i="1" err="1">
                <a:latin typeface="Roboto" panose="02000000000000000000" pitchFamily="2" charset="0"/>
                <a:ea typeface="Roboto" panose="02000000000000000000" pitchFamily="2" charset="0"/>
                <a:cs typeface="Roboto" panose="02000000000000000000" pitchFamily="2" charset="0"/>
              </a:rPr>
              <a:t>Hồ</a:t>
            </a:r>
            <a:r>
              <a:rPr lang="en-US" sz="1600" i="1">
                <a:latin typeface="Roboto" panose="02000000000000000000" pitchFamily="2" charset="0"/>
                <a:ea typeface="Roboto" panose="02000000000000000000" pitchFamily="2" charset="0"/>
                <a:cs typeface="Roboto" panose="02000000000000000000" pitchFamily="2" charset="0"/>
              </a:rPr>
              <a:t> Chí Minh, </a:t>
            </a:r>
            <a:r>
              <a:rPr lang="en-US" sz="1600" i="1" err="1">
                <a:latin typeface="Roboto" panose="02000000000000000000" pitchFamily="2" charset="0"/>
                <a:ea typeface="Roboto" panose="02000000000000000000" pitchFamily="2" charset="0"/>
                <a:cs typeface="Roboto" panose="02000000000000000000" pitchFamily="2" charset="0"/>
              </a:rPr>
              <a:t>ngày</a:t>
            </a:r>
            <a:r>
              <a:rPr lang="en-US" sz="1600" i="1">
                <a:latin typeface="Roboto" panose="02000000000000000000" pitchFamily="2" charset="0"/>
                <a:ea typeface="Roboto" panose="02000000000000000000" pitchFamily="2" charset="0"/>
                <a:cs typeface="Roboto" panose="02000000000000000000" pitchFamily="2" charset="0"/>
              </a:rPr>
              <a:t> 25 </a:t>
            </a:r>
            <a:r>
              <a:rPr lang="en-US" sz="1600" i="1" err="1">
                <a:latin typeface="Roboto" panose="02000000000000000000" pitchFamily="2" charset="0"/>
                <a:ea typeface="Roboto" panose="02000000000000000000" pitchFamily="2" charset="0"/>
                <a:cs typeface="Roboto" panose="02000000000000000000" pitchFamily="2" charset="0"/>
              </a:rPr>
              <a:t>tháng</a:t>
            </a:r>
            <a:r>
              <a:rPr lang="en-US" sz="1600" i="1">
                <a:latin typeface="Roboto" panose="02000000000000000000" pitchFamily="2" charset="0"/>
                <a:ea typeface="Roboto" panose="02000000000000000000" pitchFamily="2" charset="0"/>
                <a:cs typeface="Roboto" panose="02000000000000000000" pitchFamily="2" charset="0"/>
              </a:rPr>
              <a:t> 06 </a:t>
            </a:r>
            <a:r>
              <a:rPr lang="en-US" sz="1600" i="1" err="1">
                <a:latin typeface="Roboto" panose="02000000000000000000" pitchFamily="2" charset="0"/>
                <a:ea typeface="Roboto" panose="02000000000000000000" pitchFamily="2" charset="0"/>
                <a:cs typeface="Roboto" panose="02000000000000000000" pitchFamily="2" charset="0"/>
              </a:rPr>
              <a:t>năm</a:t>
            </a:r>
            <a:r>
              <a:rPr lang="en-US" sz="1600" i="1">
                <a:latin typeface="Roboto" panose="02000000000000000000" pitchFamily="2" charset="0"/>
                <a:ea typeface="Roboto" panose="02000000000000000000" pitchFamily="2" charset="0"/>
                <a:cs typeface="Roboto" panose="02000000000000000000" pitchFamily="2" charset="0"/>
              </a:rPr>
              <a:t> 2024</a:t>
            </a:r>
          </a:p>
        </p:txBody>
      </p:sp>
    </p:spTree>
    <p:extLst>
      <p:ext uri="{BB962C8B-B14F-4D97-AF65-F5344CB8AC3E}">
        <p14:creationId xmlns:p14="http://schemas.microsoft.com/office/powerpoint/2010/main" val="776770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GB" altLang="ko-KR" sz="2400" b="1">
                <a:ln w="0"/>
                <a:solidFill>
                  <a:schemeClr val="bg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BIỂU DIỄN TRI THỨC</a:t>
            </a:r>
            <a:endParaRPr lang="ko-KR" altLang="en-US" sz="2400" b="1">
              <a:ln w="0"/>
              <a:solidFill>
                <a:schemeClr val="bg1"/>
              </a:solidFill>
              <a:effectLst>
                <a:outerShdw blurRad="38100" dist="19050" dir="2700000" algn="tl" rotWithShape="0">
                  <a:schemeClr val="dk1">
                    <a:alpha val="40000"/>
                  </a:schemeClr>
                </a:outerShdw>
              </a:effectLst>
              <a:latin typeface="Roboto" panose="02000000000000000000" pitchFamily="2" charset="0"/>
              <a:cs typeface="Roboto" panose="02000000000000000000" pitchFamily="2" charset="0"/>
            </a:endParaRPr>
          </a:p>
        </p:txBody>
      </p:sp>
      <p:sp>
        <p:nvSpPr>
          <p:cNvPr id="2" name="Rectangle: Rounded Corners 1">
            <a:extLst>
              <a:ext uri="{FF2B5EF4-FFF2-40B4-BE49-F238E27FC236}">
                <a16:creationId xmlns:a16="http://schemas.microsoft.com/office/drawing/2014/main" id="{491C652F-B9E2-D06D-1014-2601BA65568F}"/>
              </a:ext>
            </a:extLst>
          </p:cNvPr>
          <p:cNvSpPr/>
          <p:nvPr/>
        </p:nvSpPr>
        <p:spPr>
          <a:xfrm>
            <a:off x="1998385" y="1333606"/>
            <a:ext cx="8195229" cy="667811"/>
          </a:xfrm>
          <a:prstGeom prst="roundRect">
            <a:avLst>
              <a:gd name="adj" fmla="val 10000"/>
            </a:avLst>
          </a:prstGeom>
          <a:solidFill>
            <a:schemeClr val="accent5">
              <a:lumMod val="60000"/>
              <a:lumOff val="4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algn="ctr"/>
            <a:r>
              <a:rPr lang="en-GB" sz="3200" b="1">
                <a:solidFill>
                  <a:schemeClr val="accent1">
                    <a:lumMod val="50000"/>
                  </a:schemeClr>
                </a:solidFill>
              </a:rPr>
              <a:t> Rules – Tập các luật suy diễn của tri thức</a:t>
            </a:r>
            <a:endParaRPr lang="vi-VN" sz="3200" b="1">
              <a:solidFill>
                <a:schemeClr val="accent1">
                  <a:lumMod val="50000"/>
                </a:schemeClr>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35212B9-DC12-FAC3-D92E-5FE8FE6A8022}"/>
                  </a:ext>
                </a:extLst>
              </p:cNvPr>
              <p:cNvSpPr txBox="1"/>
              <p:nvPr/>
            </p:nvSpPr>
            <p:spPr>
              <a:xfrm>
                <a:off x="599051" y="2153025"/>
                <a:ext cx="11211612" cy="3788858"/>
              </a:xfrm>
              <a:prstGeom prst="rect">
                <a:avLst/>
              </a:prstGeom>
              <a:noFill/>
            </p:spPr>
            <p:txBody>
              <a:bodyPr wrap="square" rtlCol="0">
                <a:spAutoFit/>
              </a:bodyPr>
              <a:lstStyle/>
              <a:p>
                <a:pPr algn="just">
                  <a:lnSpc>
                    <a:spcPct val="150000"/>
                  </a:lnSpc>
                </a:pPr>
                <a:r>
                  <a:rPr lang="en-US" sz="1800" kern="100">
                    <a:effectLst/>
                    <a:latin typeface="Calibri (Body)"/>
                    <a:ea typeface="Calibri" panose="020F0502020204030204" pitchFamily="34" charset="0"/>
                    <a:cs typeface="Times New Roman" panose="02020603050405020304" pitchFamily="18" charset="0"/>
                  </a:rPr>
                  <a:t>Bộ </a:t>
                </a:r>
                <a:r>
                  <a:rPr lang="en-US" sz="1800" b="1" kern="100">
                    <a:effectLst/>
                    <a:latin typeface="Calibri (Body)"/>
                    <a:ea typeface="Calibri" panose="020F0502020204030204" pitchFamily="34" charset="0"/>
                    <a:cs typeface="Times New Roman" panose="02020603050405020304" pitchFamily="18" charset="0"/>
                  </a:rPr>
                  <a:t>Rules</a:t>
                </a:r>
                <a:r>
                  <a:rPr lang="en-US" sz="1800" kern="100">
                    <a:effectLst/>
                    <a:latin typeface="Calibri (Body)"/>
                    <a:ea typeface="Calibri" panose="020F0502020204030204" pitchFamily="34" charset="0"/>
                    <a:cs typeface="Times New Roman" panose="02020603050405020304" pitchFamily="18" charset="0"/>
                  </a:rPr>
                  <a:t> được định nghĩa là hợp của hai tập luật:</a:t>
                </a:r>
              </a:p>
              <a:p>
                <a:pPr algn="just">
                  <a:lnSpc>
                    <a:spcPct val="150000"/>
                  </a:lnSpc>
                </a:pPr>
                <a14:m>
                  <m:oMathPara xmlns:m="http://schemas.openxmlformats.org/officeDocument/2006/math">
                    <m:oMathParaPr>
                      <m:jc m:val="centerGroup"/>
                    </m:oMathParaPr>
                    <m:oMath xmlns:m="http://schemas.openxmlformats.org/officeDocument/2006/math">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𝑹𝒖𝒍𝒆𝒔</m:t>
                      </m:r>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𝑹𝒖𝒍𝒆𝒔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𝑐𝑢𝑠𝑡</m:t>
                          </m:r>
                        </m:sub>
                      </m:sSub>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𝑹𝒖𝒍𝒆𝒔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h𝑜𝑢𝑠𝑒</m:t>
                          </m:r>
                        </m:sub>
                      </m:sSub>
                    </m:oMath>
                  </m:oMathPara>
                </a14:m>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800" kern="100">
                    <a:effectLst/>
                    <a:ea typeface="Calibri" panose="020F0502020204030204" pitchFamily="34" charset="0"/>
                    <a:cs typeface="Times New Roman" panose="02020603050405020304" pitchFamily="18" charset="0"/>
                  </a:rPr>
                  <a:t>Trong đó:</a:t>
                </a:r>
              </a:p>
              <a:p>
                <a:pPr algn="just">
                  <a:lnSpc>
                    <a:spcPct val="150000"/>
                  </a:lnSpc>
                </a:pPr>
                <a:r>
                  <a:rPr lang="en-US" kern="100">
                    <a:ea typeface="Calibri" panose="020F0502020204030204" pitchFamily="34" charset="0"/>
                    <a:cs typeface="Times New Roman" panose="02020603050405020304" pitchFamily="18" charset="0"/>
                  </a:rPr>
                  <a:t>	- </a:t>
                </a:r>
                <a14:m>
                  <m:oMath xmlns:m="http://schemas.openxmlformats.org/officeDocument/2006/math">
                    <m:sSub>
                      <m:sSubPr>
                        <m:ctrlPr>
                          <a:rPr lang="en-US" sz="1800" b="1"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𝑹𝒖𝒍𝒆𝒔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𝑐𝑢𝑠𝑡</m:t>
                        </m:r>
                      </m:sub>
                    </m:sSub>
                  </m:oMath>
                </a14:m>
                <a:r>
                  <a:rPr lang="en-US" sz="1800" kern="100">
                    <a:effectLst/>
                    <a:ea typeface="Calibri" panose="020F0502020204030204" pitchFamily="34" charset="0"/>
                    <a:cs typeface="Times New Roman" panose="02020603050405020304" pitchFamily="18" charset="0"/>
                  </a:rPr>
                  <a:t>: </a:t>
                </a:r>
                <a:r>
                  <a:rPr lang="en-US"/>
                  <a:t>bao gồm các luật xác định nhóm khách hàng dựa trên đặc điểm của họ. </a:t>
                </a:r>
              </a:p>
              <a:p>
                <a:pPr algn="just">
                  <a:lnSpc>
                    <a:spcPct val="150000"/>
                  </a:lnSpc>
                </a:pPr>
                <a:r>
                  <a:rPr lang="en-US" kern="100">
                    <a:ea typeface="Calibri" panose="020F0502020204030204" pitchFamily="34" charset="0"/>
                    <a:cs typeface="Times New Roman" panose="02020603050405020304" pitchFamily="18" charset="0"/>
                  </a:rPr>
                  <a:t>	Ví dụ: </a:t>
                </a:r>
                <a:r>
                  <a:rPr lang="en-US"/>
                  <a:t>Đối với người mua bất động sản độc thân, có công việc ổn định và thu nhập cao (hơn 30 triệu đồng mỗi tháng), nhưng chưa có nhà riêng, họ sẽ được phân vào nhóm khách hàng 1.</a:t>
                </a:r>
              </a:p>
              <a:p>
                <a:pPr algn="just">
                  <a:lnSpc>
                    <a:spcPct val="150000"/>
                  </a:lnSpc>
                </a:pPr>
                <a:r>
                  <a:rPr lang="en-US"/>
                  <a:t>	- </a:t>
                </a:r>
                <a14:m>
                  <m:oMath xmlns:m="http://schemas.openxmlformats.org/officeDocument/2006/math">
                    <m:sSub>
                      <m:sSubPr>
                        <m:ctrlPr>
                          <a:rPr lang="en-US" sz="1800" b="1"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kern="100">
                            <a:effectLst/>
                            <a:latin typeface="Cambria Math" panose="02040503050406030204" pitchFamily="18" charset="0"/>
                            <a:ea typeface="Calibri" panose="020F0502020204030204" pitchFamily="34" charset="0"/>
                            <a:cs typeface="Times New Roman" panose="02020603050405020304" pitchFamily="18" charset="0"/>
                          </a:rPr>
                          <m:t>𝑹𝒖𝒍𝒆𝒔</m:t>
                        </m:r>
                      </m:e>
                      <m:sub>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h𝑜𝑢𝑠𝑒</m:t>
                        </m:r>
                      </m:sub>
                    </m:sSub>
                  </m:oMath>
                </a14:m>
                <a:r>
                  <a:rPr lang="en-US"/>
                  <a:t>: tập hợp các luật xác định sản phẩm bất động sản phù hợp cho khách hàng. </a:t>
                </a:r>
              </a:p>
              <a:p>
                <a:pPr algn="just">
                  <a:lnSpc>
                    <a:spcPct val="150000"/>
                  </a:lnSpc>
                </a:pPr>
                <a:r>
                  <a:rPr lang="en-US"/>
                  <a:t>	Ví dụ: Bất động sản có 1 hoặc 2 phòng ngủ, gần công viên, gần phòng gym sẽ phù hợp với các khách hàng nhóm 1.</a:t>
                </a:r>
              </a:p>
            </p:txBody>
          </p:sp>
        </mc:Choice>
        <mc:Fallback>
          <p:sp>
            <p:nvSpPr>
              <p:cNvPr id="4" name="TextBox 3">
                <a:extLst>
                  <a:ext uri="{FF2B5EF4-FFF2-40B4-BE49-F238E27FC236}">
                    <a16:creationId xmlns:a16="http://schemas.microsoft.com/office/drawing/2014/main" id="{E35212B9-DC12-FAC3-D92E-5FE8FE6A8022}"/>
                  </a:ext>
                </a:extLst>
              </p:cNvPr>
              <p:cNvSpPr txBox="1">
                <a:spLocks noRot="1" noChangeAspect="1" noMove="1" noResize="1" noEditPoints="1" noAdjustHandles="1" noChangeArrowheads="1" noChangeShapeType="1" noTextEdit="1"/>
              </p:cNvSpPr>
              <p:nvPr/>
            </p:nvSpPr>
            <p:spPr>
              <a:xfrm>
                <a:off x="599051" y="2153025"/>
                <a:ext cx="11211612" cy="3788858"/>
              </a:xfrm>
              <a:prstGeom prst="rect">
                <a:avLst/>
              </a:prstGeom>
              <a:blipFill>
                <a:blip r:embed="rId2"/>
                <a:stretch>
                  <a:fillRect l="-435" r="-489" b="-1608"/>
                </a:stretch>
              </a:blipFill>
            </p:spPr>
            <p:txBody>
              <a:bodyPr/>
              <a:lstStyle/>
              <a:p>
                <a:r>
                  <a:rPr lang="en-US">
                    <a:noFill/>
                  </a:rPr>
                  <a:t> </a:t>
                </a:r>
              </a:p>
            </p:txBody>
          </p:sp>
        </mc:Fallback>
      </mc:AlternateContent>
    </p:spTree>
    <p:extLst>
      <p:ext uri="{BB962C8B-B14F-4D97-AF65-F5344CB8AC3E}">
        <p14:creationId xmlns:p14="http://schemas.microsoft.com/office/powerpoint/2010/main" val="2496606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GB" altLang="ko-KR" sz="2400" b="1">
                <a:ln w="0"/>
                <a:solidFill>
                  <a:schemeClr val="bg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XÂY DỰNG HỆ THỐNG</a:t>
            </a:r>
            <a:endParaRPr lang="ko-KR" altLang="en-US" sz="2400" b="1">
              <a:ln w="0"/>
              <a:solidFill>
                <a:schemeClr val="bg1"/>
              </a:solidFill>
              <a:effectLst>
                <a:outerShdw blurRad="38100" dist="19050" dir="2700000" algn="tl" rotWithShape="0">
                  <a:schemeClr val="dk1">
                    <a:alpha val="40000"/>
                  </a:schemeClr>
                </a:outerShdw>
              </a:effectLst>
              <a:latin typeface="Roboto" panose="02000000000000000000" pitchFamily="2" charset="0"/>
              <a:cs typeface="Roboto" panose="02000000000000000000" pitchFamily="2" charset="0"/>
            </a:endParaRPr>
          </a:p>
        </p:txBody>
      </p:sp>
      <p:sp>
        <p:nvSpPr>
          <p:cNvPr id="5" name="AutoShape 4" descr="Differences between manual and automated testing">
            <a:extLst>
              <a:ext uri="{FF2B5EF4-FFF2-40B4-BE49-F238E27FC236}">
                <a16:creationId xmlns:a16="http://schemas.microsoft.com/office/drawing/2014/main" id="{3789CB19-E052-5F17-7B6B-B11FA76C7596}"/>
              </a:ext>
            </a:extLst>
          </p:cNvPr>
          <p:cNvSpPr>
            <a:spLocks noChangeAspect="1" noChangeArrowheads="1"/>
          </p:cNvSpPr>
          <p:nvPr/>
        </p:nvSpPr>
        <p:spPr bwMode="auto">
          <a:xfrm>
            <a:off x="5829783" y="43562"/>
            <a:ext cx="3684608" cy="36846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3" name="TextBox 2">
            <a:extLst>
              <a:ext uri="{FF2B5EF4-FFF2-40B4-BE49-F238E27FC236}">
                <a16:creationId xmlns:a16="http://schemas.microsoft.com/office/drawing/2014/main" id="{F5C8354E-D2A1-4710-3CB8-074CB576D1E9}"/>
              </a:ext>
            </a:extLst>
          </p:cNvPr>
          <p:cNvSpPr txBox="1"/>
          <p:nvPr/>
        </p:nvSpPr>
        <p:spPr>
          <a:xfrm>
            <a:off x="599051" y="2420119"/>
            <a:ext cx="11211612" cy="1891287"/>
          </a:xfrm>
          <a:prstGeom prst="rect">
            <a:avLst/>
          </a:prstGeom>
          <a:noFill/>
        </p:spPr>
        <p:txBody>
          <a:bodyPr wrap="square" rtlCol="0">
            <a:spAutoFit/>
          </a:bodyPr>
          <a:lstStyle/>
          <a:p>
            <a:pPr algn="just">
              <a:lnSpc>
                <a:spcPct val="150000"/>
              </a:lnSpc>
            </a:pPr>
            <a:r>
              <a:rPr lang="en-GB" sz="2000"/>
              <a:t>Đề </a:t>
            </a:r>
            <a:r>
              <a:rPr lang="vi-VN" sz="2000"/>
              <a:t>tài tập trung giải quyết ba vấn đề chính: </a:t>
            </a:r>
            <a:endParaRPr lang="en-GB" sz="2000"/>
          </a:p>
          <a:p>
            <a:pPr marL="685800" indent="-288925" algn="just">
              <a:lnSpc>
                <a:spcPct val="150000"/>
              </a:lnSpc>
              <a:buFontTx/>
              <a:buChar char="-"/>
            </a:pPr>
            <a:r>
              <a:rPr lang="vi-VN" sz="2000" b="1">
                <a:latin typeface="Calibri (Body)"/>
              </a:rPr>
              <a:t>Vấn đề 1: </a:t>
            </a:r>
            <a:r>
              <a:rPr lang="vi-VN" sz="2000">
                <a:latin typeface="Calibri (Body)"/>
              </a:rPr>
              <a:t>Phân loại khách hàng. </a:t>
            </a:r>
            <a:endParaRPr lang="en-GB" sz="2000">
              <a:latin typeface="Calibri (Body)"/>
            </a:endParaRPr>
          </a:p>
          <a:p>
            <a:pPr marL="685800" indent="-288925" algn="just">
              <a:lnSpc>
                <a:spcPct val="150000"/>
              </a:lnSpc>
              <a:buFontTx/>
              <a:buChar char="-"/>
            </a:pPr>
            <a:r>
              <a:rPr lang="vi-VN" sz="2000" b="1">
                <a:latin typeface="Calibri (Body)"/>
              </a:rPr>
              <a:t>Vấn đề 2: </a:t>
            </a:r>
            <a:r>
              <a:rPr lang="vi-VN" sz="2000">
                <a:latin typeface="Calibri (Body)"/>
              </a:rPr>
              <a:t>Đề xuất sản phẩm nhà ở. </a:t>
            </a:r>
            <a:endParaRPr lang="en-GB" sz="2000">
              <a:latin typeface="Calibri (Body)"/>
            </a:endParaRPr>
          </a:p>
          <a:p>
            <a:pPr marL="685800" indent="-288925" algn="just">
              <a:lnSpc>
                <a:spcPct val="150000"/>
              </a:lnSpc>
              <a:buFontTx/>
              <a:buChar char="-"/>
            </a:pPr>
            <a:r>
              <a:rPr lang="vi-VN" sz="2000" b="1">
                <a:latin typeface="Calibri (Body)"/>
              </a:rPr>
              <a:t>Vấn đề 3: </a:t>
            </a:r>
            <a:r>
              <a:rPr lang="vi-VN" sz="2000">
                <a:latin typeface="Calibri (Body)"/>
              </a:rPr>
              <a:t>So sánh và ước tính khoản vay</a:t>
            </a:r>
            <a:r>
              <a:rPr lang="en-GB" sz="2000">
                <a:latin typeface="Calibri (Body)"/>
              </a:rPr>
              <a:t>.</a:t>
            </a:r>
          </a:p>
        </p:txBody>
      </p:sp>
      <p:sp>
        <p:nvSpPr>
          <p:cNvPr id="6" name="Rectangle: Rounded Corners 5">
            <a:extLst>
              <a:ext uri="{FF2B5EF4-FFF2-40B4-BE49-F238E27FC236}">
                <a16:creationId xmlns:a16="http://schemas.microsoft.com/office/drawing/2014/main" id="{E8D4481F-2AB7-DB9A-83FD-3AF7B03F5884}"/>
              </a:ext>
            </a:extLst>
          </p:cNvPr>
          <p:cNvSpPr/>
          <p:nvPr/>
        </p:nvSpPr>
        <p:spPr>
          <a:xfrm>
            <a:off x="2758910" y="1411564"/>
            <a:ext cx="6674176" cy="667811"/>
          </a:xfrm>
          <a:prstGeom prst="roundRect">
            <a:avLst>
              <a:gd name="adj" fmla="val 10000"/>
            </a:avLst>
          </a:prstGeom>
          <a:solidFill>
            <a:schemeClr val="accent5">
              <a:lumMod val="60000"/>
              <a:lumOff val="4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algn="ctr"/>
            <a:r>
              <a:rPr lang="en-GB" altLang="ko-KR" sz="3200" b="1">
                <a:ln w="0"/>
                <a:solidFill>
                  <a:schemeClr val="accent1">
                    <a:lumMod val="50000"/>
                  </a:schemeClr>
                </a:solidFill>
                <a:effectLst>
                  <a:outerShdw blurRad="38100" dist="19050" dir="2700000" algn="tl" rotWithShape="0">
                    <a:schemeClr val="dk1">
                      <a:alpha val="40000"/>
                    </a:schemeClr>
                  </a:outerShdw>
                </a:effectLst>
                <a:latin typeface="Calibri (Body)"/>
                <a:ea typeface="Roboto" panose="02000000000000000000" pitchFamily="2" charset="0"/>
                <a:cs typeface="Roboto" panose="02000000000000000000" pitchFamily="2" charset="0"/>
              </a:rPr>
              <a:t>CÁC VẤN ĐỀ CẦN GIẢI QUYẾT</a:t>
            </a:r>
            <a:endParaRPr lang="vi-VN" sz="3200" b="1">
              <a:solidFill>
                <a:schemeClr val="accent1">
                  <a:lumMod val="50000"/>
                </a:schemeClr>
              </a:solidFill>
              <a:latin typeface="Calibri (Body)"/>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51900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33;p5">
            <a:extLst>
              <a:ext uri="{FF2B5EF4-FFF2-40B4-BE49-F238E27FC236}">
                <a16:creationId xmlns:a16="http://schemas.microsoft.com/office/drawing/2014/main" id="{8C903D9F-999F-8222-98A5-5CF769717F20}"/>
              </a:ext>
            </a:extLst>
          </p:cNvPr>
          <p:cNvSpPr/>
          <p:nvPr/>
        </p:nvSpPr>
        <p:spPr>
          <a:xfrm>
            <a:off x="4765467" y="2976012"/>
            <a:ext cx="2462135" cy="2361235"/>
          </a:xfrm>
          <a:prstGeom prst="ellipse">
            <a:avLst/>
          </a:prstGeom>
          <a:solidFill>
            <a:schemeClr val="accent5">
              <a:lumMod val="40000"/>
              <a:lumOff val="60000"/>
            </a:schemeClr>
          </a:solidFill>
          <a:ln>
            <a:noFill/>
          </a:ln>
          <a:effectLst>
            <a:outerShdw blurRad="254000" dist="38100" dir="2700000" sx="102000" sy="102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lumMod val="60000"/>
                  <a:lumOff val="40000"/>
                </a:schemeClr>
              </a:solidFill>
              <a:latin typeface="Calibri"/>
              <a:ea typeface="Calibri"/>
              <a:cs typeface="Calibri"/>
              <a:sym typeface="Calibri"/>
            </a:endParaRPr>
          </a:p>
        </p:txBody>
      </p:sp>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US" sz="2400" b="1">
                <a:solidFill>
                  <a:schemeClr val="bg1"/>
                </a:solidFill>
                <a:latin typeface="Roboto" panose="02000000000000000000" pitchFamily="2" charset="0"/>
                <a:ea typeface="Roboto" panose="02000000000000000000" pitchFamily="2" charset="0"/>
                <a:cs typeface="Roboto" panose="02000000000000000000" pitchFamily="2" charset="0"/>
              </a:rPr>
              <a:t>CÔNG NGHỆ SỬ DỤNG</a:t>
            </a:r>
          </a:p>
        </p:txBody>
      </p:sp>
      <p:sp>
        <p:nvSpPr>
          <p:cNvPr id="3" name="TextBox 2">
            <a:extLst>
              <a:ext uri="{FF2B5EF4-FFF2-40B4-BE49-F238E27FC236}">
                <a16:creationId xmlns:a16="http://schemas.microsoft.com/office/drawing/2014/main" id="{C25DBA2A-E667-A23C-1A81-A2B2499ACF80}"/>
              </a:ext>
            </a:extLst>
          </p:cNvPr>
          <p:cNvSpPr txBox="1"/>
          <p:nvPr/>
        </p:nvSpPr>
        <p:spPr>
          <a:xfrm>
            <a:off x="4899452" y="3568913"/>
            <a:ext cx="2194164" cy="1384995"/>
          </a:xfrm>
          <a:prstGeom prst="rect">
            <a:avLst/>
          </a:prstGeom>
          <a:noFill/>
        </p:spPr>
        <p:txBody>
          <a:bodyPr wrap="square">
            <a:spAutoFit/>
          </a:bodyPr>
          <a:lstStyle/>
          <a:p>
            <a:pPr algn="ctr"/>
            <a:r>
              <a:rPr lang="en-GB" sz="2800" b="1">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rPr>
              <a:t>CÁC CÔNG NGHỆ SỬ DỤNG</a:t>
            </a:r>
            <a:endParaRPr lang="vi-VN" sz="2800" b="1">
              <a:solidFill>
                <a:schemeClr val="accent1">
                  <a:lumMod val="50000"/>
                </a:schemeClr>
              </a:solidFill>
              <a:latin typeface="Roboto" panose="02000000000000000000" pitchFamily="2" charset="0"/>
              <a:ea typeface="Roboto" panose="02000000000000000000" pitchFamily="2" charset="0"/>
              <a:cs typeface="Roboto" panose="02000000000000000000" pitchFamily="2" charset="0"/>
            </a:endParaRPr>
          </a:p>
        </p:txBody>
      </p:sp>
      <p:cxnSp>
        <p:nvCxnSpPr>
          <p:cNvPr id="10" name="Connector: Elbow 9">
            <a:extLst>
              <a:ext uri="{FF2B5EF4-FFF2-40B4-BE49-F238E27FC236}">
                <a16:creationId xmlns:a16="http://schemas.microsoft.com/office/drawing/2014/main" id="{E15642C9-E260-541C-CA8E-9561F30ACBE2}"/>
              </a:ext>
            </a:extLst>
          </p:cNvPr>
          <p:cNvCxnSpPr>
            <a:cxnSpLocks/>
            <a:stCxn id="7" idx="1"/>
          </p:cNvCxnSpPr>
          <p:nvPr/>
        </p:nvCxnSpPr>
        <p:spPr>
          <a:xfrm rot="16200000" flipV="1">
            <a:off x="3845165" y="2040934"/>
            <a:ext cx="370071" cy="2191676"/>
          </a:xfrm>
          <a:prstGeom prst="bentConnector2">
            <a:avLst/>
          </a:prstGeom>
        </p:spPr>
        <p:style>
          <a:lnRef idx="3">
            <a:schemeClr val="accent2"/>
          </a:lnRef>
          <a:fillRef idx="0">
            <a:schemeClr val="accent2"/>
          </a:fillRef>
          <a:effectRef idx="2">
            <a:schemeClr val="accent2"/>
          </a:effectRef>
          <a:fontRef idx="minor">
            <a:schemeClr val="tx1"/>
          </a:fontRef>
        </p:style>
      </p:cxnSp>
      <p:cxnSp>
        <p:nvCxnSpPr>
          <p:cNvPr id="15" name="Connector: Elbow 14">
            <a:extLst>
              <a:ext uri="{FF2B5EF4-FFF2-40B4-BE49-F238E27FC236}">
                <a16:creationId xmlns:a16="http://schemas.microsoft.com/office/drawing/2014/main" id="{16A7B7D4-438F-14B8-D925-07250E1F1BB0}"/>
              </a:ext>
            </a:extLst>
          </p:cNvPr>
          <p:cNvCxnSpPr>
            <a:cxnSpLocks/>
            <a:stCxn id="7" idx="3"/>
          </p:cNvCxnSpPr>
          <p:nvPr/>
        </p:nvCxnSpPr>
        <p:spPr>
          <a:xfrm rot="5400000">
            <a:off x="4168235" y="4471391"/>
            <a:ext cx="437742" cy="1477865"/>
          </a:xfrm>
          <a:prstGeom prst="bentConnector2">
            <a:avLst/>
          </a:prstGeom>
        </p:spPr>
        <p:style>
          <a:lnRef idx="3">
            <a:schemeClr val="accent2"/>
          </a:lnRef>
          <a:fillRef idx="0">
            <a:schemeClr val="accent2"/>
          </a:fillRef>
          <a:effectRef idx="2">
            <a:schemeClr val="accent2"/>
          </a:effectRef>
          <a:fontRef idx="minor">
            <a:schemeClr val="tx1"/>
          </a:fontRef>
        </p:style>
      </p:cxnSp>
      <p:cxnSp>
        <p:nvCxnSpPr>
          <p:cNvPr id="18" name="Connector: Elbow 17">
            <a:extLst>
              <a:ext uri="{FF2B5EF4-FFF2-40B4-BE49-F238E27FC236}">
                <a16:creationId xmlns:a16="http://schemas.microsoft.com/office/drawing/2014/main" id="{9B3FCB95-BC1C-3A5E-FBF8-EAF4F64D70B3}"/>
              </a:ext>
            </a:extLst>
          </p:cNvPr>
          <p:cNvCxnSpPr>
            <a:cxnSpLocks/>
            <a:stCxn id="7" idx="7"/>
          </p:cNvCxnSpPr>
          <p:nvPr/>
        </p:nvCxnSpPr>
        <p:spPr>
          <a:xfrm rot="5400000" flipH="1" flipV="1">
            <a:off x="7580098" y="2238670"/>
            <a:ext cx="370071" cy="1796205"/>
          </a:xfrm>
          <a:prstGeom prst="bentConnector2">
            <a:avLst/>
          </a:prstGeom>
        </p:spPr>
        <p:style>
          <a:lnRef idx="3">
            <a:schemeClr val="accent2"/>
          </a:lnRef>
          <a:fillRef idx="0">
            <a:schemeClr val="accent2"/>
          </a:fillRef>
          <a:effectRef idx="2">
            <a:schemeClr val="accent2"/>
          </a:effectRef>
          <a:fontRef idx="minor">
            <a:schemeClr val="tx1"/>
          </a:fontRef>
        </p:style>
      </p:cxnSp>
      <p:cxnSp>
        <p:nvCxnSpPr>
          <p:cNvPr id="21" name="Connector: Elbow 20">
            <a:extLst>
              <a:ext uri="{FF2B5EF4-FFF2-40B4-BE49-F238E27FC236}">
                <a16:creationId xmlns:a16="http://schemas.microsoft.com/office/drawing/2014/main" id="{800C0BE6-BBC8-8D1F-C4D0-93DE3AEE5FEC}"/>
              </a:ext>
            </a:extLst>
          </p:cNvPr>
          <p:cNvCxnSpPr>
            <a:cxnSpLocks/>
            <a:stCxn id="7" idx="5"/>
          </p:cNvCxnSpPr>
          <p:nvPr/>
        </p:nvCxnSpPr>
        <p:spPr>
          <a:xfrm rot="16200000" flipH="1">
            <a:off x="7233485" y="4624998"/>
            <a:ext cx="422275" cy="1155182"/>
          </a:xfrm>
          <a:prstGeom prst="bentConnector2">
            <a:avLst/>
          </a:prstGeom>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600B9899-EE58-E3D3-C754-867648A97F3F}"/>
              </a:ext>
            </a:extLst>
          </p:cNvPr>
          <p:cNvSpPr txBox="1"/>
          <p:nvPr/>
        </p:nvSpPr>
        <p:spPr>
          <a:xfrm>
            <a:off x="2899540" y="2951736"/>
            <a:ext cx="1952779" cy="369332"/>
          </a:xfrm>
          <a:prstGeom prst="rect">
            <a:avLst/>
          </a:prstGeom>
          <a:noFill/>
        </p:spPr>
        <p:txBody>
          <a:bodyPr wrap="none" rtlCol="0">
            <a:spAutoFit/>
          </a:bodyPr>
          <a:lstStyle/>
          <a:p>
            <a:r>
              <a:rPr lang="en-GB"/>
              <a:t>Ngôn ngữ lập trình</a:t>
            </a:r>
            <a:endParaRPr lang="en-US"/>
          </a:p>
        </p:txBody>
      </p:sp>
      <p:pic>
        <p:nvPicPr>
          <p:cNvPr id="27" name="Picture 26">
            <a:extLst>
              <a:ext uri="{FF2B5EF4-FFF2-40B4-BE49-F238E27FC236}">
                <a16:creationId xmlns:a16="http://schemas.microsoft.com/office/drawing/2014/main" id="{0884A402-40CF-0F18-4A4F-33CF55831C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1338" y="1613066"/>
            <a:ext cx="3481990" cy="1177769"/>
          </a:xfrm>
          <a:prstGeom prst="rect">
            <a:avLst/>
          </a:prstGeom>
          <a:noFill/>
          <a:ln>
            <a:noFill/>
          </a:ln>
        </p:spPr>
      </p:pic>
      <p:pic>
        <p:nvPicPr>
          <p:cNvPr id="2052" name="Picture 4" descr="JavaScript Logo">
            <a:extLst>
              <a:ext uri="{FF2B5EF4-FFF2-40B4-BE49-F238E27FC236}">
                <a16:creationId xmlns:a16="http://schemas.microsoft.com/office/drawing/2014/main" id="{52422B56-3234-0DAA-F740-070ECBF9C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851" y="1964273"/>
            <a:ext cx="2555918" cy="146092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34B9318-9185-70E1-B53C-02B0CF223A37}"/>
              </a:ext>
            </a:extLst>
          </p:cNvPr>
          <p:cNvSpPr txBox="1"/>
          <p:nvPr/>
        </p:nvSpPr>
        <p:spPr>
          <a:xfrm>
            <a:off x="7227602" y="2970991"/>
            <a:ext cx="1244251" cy="369332"/>
          </a:xfrm>
          <a:prstGeom prst="rect">
            <a:avLst/>
          </a:prstGeom>
          <a:noFill/>
        </p:spPr>
        <p:txBody>
          <a:bodyPr wrap="none" rtlCol="0">
            <a:spAutoFit/>
          </a:bodyPr>
          <a:lstStyle/>
          <a:p>
            <a:r>
              <a:rPr lang="en-GB"/>
              <a:t>Framework</a:t>
            </a:r>
            <a:endParaRPr lang="en-US"/>
          </a:p>
        </p:txBody>
      </p:sp>
      <p:pic>
        <p:nvPicPr>
          <p:cNvPr id="30" name="Picture 29" descr="undefined">
            <a:extLst>
              <a:ext uri="{FF2B5EF4-FFF2-40B4-BE49-F238E27FC236}">
                <a16:creationId xmlns:a16="http://schemas.microsoft.com/office/drawing/2014/main" id="{13A75CF2-FEC8-7361-CBB3-CB93340453D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76326" y="1854294"/>
            <a:ext cx="1903095" cy="1653540"/>
          </a:xfrm>
          <a:prstGeom prst="rect">
            <a:avLst/>
          </a:prstGeom>
          <a:noFill/>
          <a:ln>
            <a:noFill/>
          </a:ln>
        </p:spPr>
      </p:pic>
      <p:pic>
        <p:nvPicPr>
          <p:cNvPr id="31" name="Picture 30" descr="Flask Software Technology Services">
            <a:extLst>
              <a:ext uri="{FF2B5EF4-FFF2-40B4-BE49-F238E27FC236}">
                <a16:creationId xmlns:a16="http://schemas.microsoft.com/office/drawing/2014/main" id="{B7D15CBF-DA6E-02C9-1805-5912F389A67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21195" y="1340162"/>
            <a:ext cx="1493520" cy="1507490"/>
          </a:xfrm>
          <a:prstGeom prst="rect">
            <a:avLst/>
          </a:prstGeom>
          <a:noFill/>
          <a:ln>
            <a:noFill/>
          </a:ln>
        </p:spPr>
      </p:pic>
      <p:sp>
        <p:nvSpPr>
          <p:cNvPr id="2048" name="TextBox 2047">
            <a:extLst>
              <a:ext uri="{FF2B5EF4-FFF2-40B4-BE49-F238E27FC236}">
                <a16:creationId xmlns:a16="http://schemas.microsoft.com/office/drawing/2014/main" id="{0EFFC5B9-98E6-8A59-47AA-BF0780DC6F59}"/>
              </a:ext>
            </a:extLst>
          </p:cNvPr>
          <p:cNvSpPr txBox="1"/>
          <p:nvPr/>
        </p:nvSpPr>
        <p:spPr>
          <a:xfrm>
            <a:off x="3766225" y="5025656"/>
            <a:ext cx="1005403" cy="369332"/>
          </a:xfrm>
          <a:prstGeom prst="rect">
            <a:avLst/>
          </a:prstGeom>
          <a:noFill/>
        </p:spPr>
        <p:txBody>
          <a:bodyPr wrap="none" rtlCol="0">
            <a:spAutoFit/>
          </a:bodyPr>
          <a:lstStyle/>
          <a:p>
            <a:r>
              <a:rPr lang="en-GB"/>
              <a:t>Thư viện</a:t>
            </a:r>
            <a:endParaRPr lang="en-US"/>
          </a:p>
        </p:txBody>
      </p:sp>
      <p:pic>
        <p:nvPicPr>
          <p:cNvPr id="2054" name="Picture 6">
            <a:extLst>
              <a:ext uri="{FF2B5EF4-FFF2-40B4-BE49-F238E27FC236}">
                <a16:creationId xmlns:a16="http://schemas.microsoft.com/office/drawing/2014/main" id="{882B62D0-A10F-7BC3-288D-40E7774890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4098" y="3956170"/>
            <a:ext cx="1520753" cy="15207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2057">
            <a:extLst>
              <a:ext uri="{FF2B5EF4-FFF2-40B4-BE49-F238E27FC236}">
                <a16:creationId xmlns:a16="http://schemas.microsoft.com/office/drawing/2014/main" id="{7B512233-B1B7-32F1-C67D-1B566749BD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7506" y="4655657"/>
            <a:ext cx="2348984" cy="1660396"/>
          </a:xfrm>
          <a:prstGeom prst="rect">
            <a:avLst/>
          </a:prstGeom>
        </p:spPr>
      </p:pic>
      <p:sp>
        <p:nvSpPr>
          <p:cNvPr id="2059" name="TextBox 2058">
            <a:extLst>
              <a:ext uri="{FF2B5EF4-FFF2-40B4-BE49-F238E27FC236}">
                <a16:creationId xmlns:a16="http://schemas.microsoft.com/office/drawing/2014/main" id="{C082402A-34EF-2B48-30CE-1F27AF9FD998}"/>
              </a:ext>
            </a:extLst>
          </p:cNvPr>
          <p:cNvSpPr txBox="1"/>
          <p:nvPr/>
        </p:nvSpPr>
        <p:spPr>
          <a:xfrm>
            <a:off x="7282428" y="5009966"/>
            <a:ext cx="635110" cy="369332"/>
          </a:xfrm>
          <a:prstGeom prst="rect">
            <a:avLst/>
          </a:prstGeom>
          <a:noFill/>
        </p:spPr>
        <p:txBody>
          <a:bodyPr wrap="none" rtlCol="0">
            <a:spAutoFit/>
          </a:bodyPr>
          <a:lstStyle/>
          <a:p>
            <a:r>
              <a:rPr lang="en-GB"/>
              <a:t>Khác</a:t>
            </a:r>
            <a:endParaRPr lang="en-US"/>
          </a:p>
        </p:txBody>
      </p:sp>
      <p:pic>
        <p:nvPicPr>
          <p:cNvPr id="2065" name="Picture 2064" descr="undefined">
            <a:extLst>
              <a:ext uri="{FF2B5EF4-FFF2-40B4-BE49-F238E27FC236}">
                <a16:creationId xmlns:a16="http://schemas.microsoft.com/office/drawing/2014/main" id="{A3A50819-C10B-3615-33CE-A2BEC444343E}"/>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14715" y="5517838"/>
            <a:ext cx="1306727" cy="1244251"/>
          </a:xfrm>
          <a:prstGeom prst="rect">
            <a:avLst/>
          </a:prstGeom>
          <a:noFill/>
          <a:ln>
            <a:noFill/>
          </a:ln>
        </p:spPr>
      </p:pic>
      <p:pic>
        <p:nvPicPr>
          <p:cNvPr id="2067" name="Picture 2066">
            <a:extLst>
              <a:ext uri="{FF2B5EF4-FFF2-40B4-BE49-F238E27FC236}">
                <a16:creationId xmlns:a16="http://schemas.microsoft.com/office/drawing/2014/main" id="{537835E1-87DD-B437-BBE6-F6197E2B88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1546" y="5831933"/>
            <a:ext cx="3554447" cy="650202"/>
          </a:xfrm>
          <a:prstGeom prst="rect">
            <a:avLst/>
          </a:prstGeom>
        </p:spPr>
      </p:pic>
      <p:pic>
        <p:nvPicPr>
          <p:cNvPr id="2069" name="Picture 2068">
            <a:extLst>
              <a:ext uri="{FF2B5EF4-FFF2-40B4-BE49-F238E27FC236}">
                <a16:creationId xmlns:a16="http://schemas.microsoft.com/office/drawing/2014/main" id="{D397E6D3-CC28-826A-B005-235EC05A9C1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39108" y="4058418"/>
            <a:ext cx="1903096" cy="1903096"/>
          </a:xfrm>
          <a:prstGeom prst="rect">
            <a:avLst/>
          </a:prstGeom>
        </p:spPr>
      </p:pic>
      <p:pic>
        <p:nvPicPr>
          <p:cNvPr id="2071" name="Picture 2070">
            <a:extLst>
              <a:ext uri="{FF2B5EF4-FFF2-40B4-BE49-F238E27FC236}">
                <a16:creationId xmlns:a16="http://schemas.microsoft.com/office/drawing/2014/main" id="{C89B6ACE-39A6-D5E4-43F0-2624E0D02F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51838" y="4461868"/>
            <a:ext cx="1507490" cy="1507490"/>
          </a:xfrm>
          <a:prstGeom prst="rect">
            <a:avLst/>
          </a:prstGeom>
        </p:spPr>
      </p:pic>
    </p:spTree>
    <p:extLst>
      <p:ext uri="{BB962C8B-B14F-4D97-AF65-F5344CB8AC3E}">
        <p14:creationId xmlns:p14="http://schemas.microsoft.com/office/powerpoint/2010/main" val="2462782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MO (@DEMO) / X">
            <a:extLst>
              <a:ext uri="{FF2B5EF4-FFF2-40B4-BE49-F238E27FC236}">
                <a16:creationId xmlns:a16="http://schemas.microsoft.com/office/drawing/2014/main" id="{A8AC56FA-1223-7440-C913-8FE2118357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2022"/>
          <a:stretch/>
        </p:blipFill>
        <p:spPr bwMode="auto">
          <a:xfrm>
            <a:off x="4143029" y="1811999"/>
            <a:ext cx="3905941" cy="265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20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US" sz="2400" b="1">
                <a:solidFill>
                  <a:schemeClr val="bg1"/>
                </a:solidFill>
                <a:latin typeface="Roboto" panose="02000000000000000000" pitchFamily="2" charset="0"/>
                <a:ea typeface="Roboto" panose="02000000000000000000" pitchFamily="2" charset="0"/>
                <a:cs typeface="Roboto" panose="02000000000000000000" pitchFamily="2" charset="0"/>
              </a:rPr>
              <a:t>TỔNG KẾT</a:t>
            </a:r>
          </a:p>
        </p:txBody>
      </p:sp>
      <p:sp>
        <p:nvSpPr>
          <p:cNvPr id="5" name="AutoShape 4" descr="Differences between manual and automated testing">
            <a:extLst>
              <a:ext uri="{FF2B5EF4-FFF2-40B4-BE49-F238E27FC236}">
                <a16:creationId xmlns:a16="http://schemas.microsoft.com/office/drawing/2014/main" id="{3789CB19-E052-5F17-7B6B-B11FA76C7596}"/>
              </a:ext>
            </a:extLst>
          </p:cNvPr>
          <p:cNvSpPr>
            <a:spLocks noChangeAspect="1" noChangeArrowheads="1"/>
          </p:cNvSpPr>
          <p:nvPr/>
        </p:nvSpPr>
        <p:spPr bwMode="auto">
          <a:xfrm>
            <a:off x="5829783" y="43562"/>
            <a:ext cx="3684608" cy="36846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3" name="TextBox 2">
            <a:extLst>
              <a:ext uri="{FF2B5EF4-FFF2-40B4-BE49-F238E27FC236}">
                <a16:creationId xmlns:a16="http://schemas.microsoft.com/office/drawing/2014/main" id="{015021BD-5448-55EA-CDD3-7A1DA029F241}"/>
              </a:ext>
            </a:extLst>
          </p:cNvPr>
          <p:cNvSpPr txBox="1"/>
          <p:nvPr/>
        </p:nvSpPr>
        <p:spPr>
          <a:xfrm>
            <a:off x="1473200" y="2115853"/>
            <a:ext cx="9245600" cy="4043736"/>
          </a:xfrm>
          <a:prstGeom prst="rect">
            <a:avLst/>
          </a:prstGeom>
          <a:noFill/>
        </p:spPr>
        <p:txBody>
          <a:bodyPr wrap="square" rtlCol="0">
            <a:spAutoFit/>
          </a:bodyPr>
          <a:lstStyle/>
          <a:p>
            <a:pPr marL="342900" lvl="0" indent="-342900" algn="just">
              <a:lnSpc>
                <a:spcPct val="150000"/>
              </a:lnSpc>
              <a:spcBef>
                <a:spcPts val="600"/>
              </a:spcBef>
              <a:spcAft>
                <a:spcPts val="600"/>
              </a:spcAft>
              <a:buFont typeface="Wingdings" panose="05000000000000000000" pitchFamily="2" charset="2"/>
              <a:buChar char="ü"/>
              <a:tabLst>
                <a:tab pos="180340" algn="l"/>
              </a:tabLst>
            </a:pPr>
            <a:r>
              <a:rPr lang="en-GB" sz="2000">
                <a:latin typeface="Calibri (Body)"/>
              </a:rPr>
              <a:t>P</a:t>
            </a:r>
            <a:r>
              <a:rPr lang="vi-VN" sz="2000">
                <a:latin typeface="Calibri (Body)"/>
              </a:rPr>
              <a:t>hân tích và xác định được các yếu tố quan trọng ảnh hưởng đến quyết định mua bất động sản của người tiêu dùng</a:t>
            </a:r>
            <a:r>
              <a:rPr lang="en-GB" sz="2000">
                <a:latin typeface="Calibri (Body)"/>
              </a:rPr>
              <a:t>.</a:t>
            </a:r>
          </a:p>
          <a:p>
            <a:pPr marL="342900" lvl="0" indent="-342900" algn="just">
              <a:lnSpc>
                <a:spcPct val="150000"/>
              </a:lnSpc>
              <a:spcBef>
                <a:spcPts val="600"/>
              </a:spcBef>
              <a:spcAft>
                <a:spcPts val="600"/>
              </a:spcAft>
              <a:buFont typeface="Wingdings" panose="05000000000000000000" pitchFamily="2" charset="2"/>
              <a:buChar char="ü"/>
              <a:tabLst>
                <a:tab pos="180340" algn="l"/>
              </a:tabLst>
            </a:pPr>
            <a:r>
              <a:rPr lang="vi-VN" sz="2000">
                <a:latin typeface="Calibri (Body)"/>
              </a:rPr>
              <a:t>Xây dựng được mô hình biểu diễn tri thức dựa trên các yếu tố đã xác định và được áp dụng trong hệ thống tư vấn lựa chọn bất động sản phù hợp với nhu cầu của khách hàng. </a:t>
            </a:r>
            <a:endParaRPr lang="en-GB" sz="2000">
              <a:latin typeface="Calibri (Body)"/>
            </a:endParaRPr>
          </a:p>
          <a:p>
            <a:pPr marL="342900" lvl="0" indent="-342900" algn="just">
              <a:lnSpc>
                <a:spcPct val="150000"/>
              </a:lnSpc>
              <a:spcBef>
                <a:spcPts val="600"/>
              </a:spcBef>
              <a:spcAft>
                <a:spcPts val="600"/>
              </a:spcAft>
              <a:buFont typeface="Wingdings" panose="05000000000000000000" pitchFamily="2" charset="2"/>
              <a:buChar char="ü"/>
              <a:tabLst>
                <a:tab pos="180340" algn="l"/>
              </a:tabLst>
            </a:pPr>
            <a:r>
              <a:rPr lang="vi-VN" sz="2000">
                <a:latin typeface="Calibri (Body)"/>
              </a:rPr>
              <a:t>Xây dựng được module so sánh và hổ trợ khách hàng trong việc ước tính khoản vay, đưa ra kết quả một cách chính xác, giúp người dùng có cái nhìn tổng quan về chi phí vay và lịch trả nợ.</a:t>
            </a:r>
            <a:endParaRPr lang="en-US" sz="2000" b="1">
              <a:latin typeface="Calibri (Body)"/>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036E8215-A7A3-6EF9-AD51-B35C4F547BC1}"/>
              </a:ext>
            </a:extLst>
          </p:cNvPr>
          <p:cNvSpPr txBox="1"/>
          <p:nvPr/>
        </p:nvSpPr>
        <p:spPr>
          <a:xfrm>
            <a:off x="3048000" y="1560521"/>
            <a:ext cx="6096000" cy="523220"/>
          </a:xfrm>
          <a:prstGeom prst="rect">
            <a:avLst/>
          </a:prstGeom>
          <a:noFill/>
        </p:spPr>
        <p:txBody>
          <a:bodyPr wrap="square">
            <a:spAutoFit/>
          </a:bodyPr>
          <a:lstStyle/>
          <a:p>
            <a:pPr algn="ctr"/>
            <a:r>
              <a:rPr lang="en-US" sz="2800" b="1" kern="1200">
                <a:solidFill>
                  <a:srgbClr val="002060"/>
                </a:solidFill>
                <a:latin typeface="Roboto" panose="02000000000000000000" pitchFamily="2" charset="0"/>
                <a:ea typeface="Roboto" panose="02000000000000000000" pitchFamily="2" charset="0"/>
                <a:cs typeface="Roboto" panose="02000000000000000000" pitchFamily="2" charset="0"/>
              </a:rPr>
              <a:t>KẾT QUẢ ĐẠT ĐƯỢC</a:t>
            </a:r>
            <a:endParaRPr lang="vi-VN" sz="2800">
              <a:solidFill>
                <a:srgbClr val="002060"/>
              </a:solidFill>
            </a:endParaRPr>
          </a:p>
        </p:txBody>
      </p:sp>
    </p:spTree>
    <p:extLst>
      <p:ext uri="{BB962C8B-B14F-4D97-AF65-F5344CB8AC3E}">
        <p14:creationId xmlns:p14="http://schemas.microsoft.com/office/powerpoint/2010/main" val="1370733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US" sz="2400" b="1">
                <a:solidFill>
                  <a:schemeClr val="bg1"/>
                </a:solidFill>
                <a:latin typeface="Roboto" panose="02000000000000000000" pitchFamily="2" charset="0"/>
                <a:ea typeface="Roboto" panose="02000000000000000000" pitchFamily="2" charset="0"/>
                <a:cs typeface="Roboto" panose="02000000000000000000" pitchFamily="2" charset="0"/>
              </a:rPr>
              <a:t>TỔNG KẾT</a:t>
            </a:r>
          </a:p>
        </p:txBody>
      </p:sp>
      <p:sp>
        <p:nvSpPr>
          <p:cNvPr id="5" name="AutoShape 4" descr="Differences between manual and automated testing">
            <a:extLst>
              <a:ext uri="{FF2B5EF4-FFF2-40B4-BE49-F238E27FC236}">
                <a16:creationId xmlns:a16="http://schemas.microsoft.com/office/drawing/2014/main" id="{3789CB19-E052-5F17-7B6B-B11FA76C7596}"/>
              </a:ext>
            </a:extLst>
          </p:cNvPr>
          <p:cNvSpPr>
            <a:spLocks noChangeAspect="1" noChangeArrowheads="1"/>
          </p:cNvSpPr>
          <p:nvPr/>
        </p:nvSpPr>
        <p:spPr bwMode="auto">
          <a:xfrm>
            <a:off x="5829783" y="43562"/>
            <a:ext cx="3684608" cy="36846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3" name="TextBox 2">
            <a:extLst>
              <a:ext uri="{FF2B5EF4-FFF2-40B4-BE49-F238E27FC236}">
                <a16:creationId xmlns:a16="http://schemas.microsoft.com/office/drawing/2014/main" id="{015021BD-5448-55EA-CDD3-7A1DA029F241}"/>
              </a:ext>
            </a:extLst>
          </p:cNvPr>
          <p:cNvSpPr txBox="1"/>
          <p:nvPr/>
        </p:nvSpPr>
        <p:spPr>
          <a:xfrm>
            <a:off x="1473200" y="2083741"/>
            <a:ext cx="9245600" cy="4045723"/>
          </a:xfrm>
          <a:prstGeom prst="rect">
            <a:avLst/>
          </a:prstGeom>
          <a:noFill/>
        </p:spPr>
        <p:txBody>
          <a:bodyPr wrap="square" rtlCol="0">
            <a:spAutoFit/>
          </a:bodyPr>
          <a:lstStyle/>
          <a:p>
            <a:pPr marL="342900" lvl="0" indent="-342900" algn="just">
              <a:lnSpc>
                <a:spcPct val="150000"/>
              </a:lnSpc>
              <a:spcBef>
                <a:spcPts val="600"/>
              </a:spcBef>
              <a:spcAft>
                <a:spcPts val="600"/>
              </a:spcAft>
              <a:buFont typeface="Wingdings" panose="05000000000000000000" pitchFamily="2" charset="2"/>
              <a:buChar char="ü"/>
              <a:tabLst>
                <a:tab pos="180340" algn="l"/>
              </a:tabLst>
            </a:pPr>
            <a:r>
              <a:rPr lang="vi-VN" sz="2000">
                <a:latin typeface="Calibri (Body)"/>
              </a:rPr>
              <a:t>Phạm vi dữ liệu còn hạn chế, dữ liệu sử dụng trong nghiên cứu được lấy từ một trang web duy nhất</a:t>
            </a:r>
            <a:r>
              <a:rPr lang="en-GB" sz="2000">
                <a:latin typeface="Calibri (Body)"/>
              </a:rPr>
              <a:t> </a:t>
            </a:r>
            <a:r>
              <a:rPr lang="en-US" sz="2000">
                <a:latin typeface="Calibri (Body)"/>
              </a:rPr>
              <a:t>làm giảm tính tổng quát và khả năng áp dụng của mô hình trong các bối cảnh khác nhau.</a:t>
            </a:r>
          </a:p>
          <a:p>
            <a:pPr marL="342900" lvl="0" indent="-342900" algn="just">
              <a:lnSpc>
                <a:spcPct val="150000"/>
              </a:lnSpc>
              <a:spcBef>
                <a:spcPts val="600"/>
              </a:spcBef>
              <a:spcAft>
                <a:spcPts val="600"/>
              </a:spcAft>
              <a:buFont typeface="Wingdings" panose="05000000000000000000" pitchFamily="2" charset="2"/>
              <a:buChar char="ü"/>
              <a:tabLst>
                <a:tab pos="180340" algn="l"/>
              </a:tabLst>
            </a:pPr>
            <a:r>
              <a:rPr lang="vi-VN" sz="2000">
                <a:latin typeface="Calibri (Body)"/>
              </a:rPr>
              <a:t>Chưa bao phủ hết tất cả các yếu tố ảnh hưởng, một số yếu tố khác có thể ảnh hưởng đến quyết định mua bất động sản nhưng chưa được đưa vào mô hình</a:t>
            </a:r>
            <a:r>
              <a:rPr lang="en-GB" sz="2000">
                <a:latin typeface="Calibri (Body)"/>
              </a:rPr>
              <a:t>.</a:t>
            </a:r>
          </a:p>
          <a:p>
            <a:pPr marL="342900" lvl="0" indent="-342900" algn="just">
              <a:lnSpc>
                <a:spcPct val="150000"/>
              </a:lnSpc>
              <a:spcBef>
                <a:spcPts val="600"/>
              </a:spcBef>
              <a:spcAft>
                <a:spcPts val="600"/>
              </a:spcAft>
              <a:buFont typeface="Wingdings" panose="05000000000000000000" pitchFamily="2" charset="2"/>
              <a:buChar char="ü"/>
              <a:tabLst>
                <a:tab pos="180340" algn="l"/>
              </a:tabLst>
            </a:pPr>
            <a:r>
              <a:rPr lang="vi-VN" sz="2000">
                <a:latin typeface="Calibri (Body)"/>
              </a:rPr>
              <a:t>Hệ thống hiện tại chỉ hỗ trợ tìm kiếm bất động sản dạng nhà ở và chung cư, chưa bao gồm các loại hình bất động sản khác như đất nền hoặc bất động sản thương mại.</a:t>
            </a:r>
            <a:endParaRPr lang="en-US" sz="2000" b="1">
              <a:latin typeface="Calibri (Body)"/>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036E8215-A7A3-6EF9-AD51-B35C4F547BC1}"/>
              </a:ext>
            </a:extLst>
          </p:cNvPr>
          <p:cNvSpPr txBox="1"/>
          <p:nvPr/>
        </p:nvSpPr>
        <p:spPr>
          <a:xfrm>
            <a:off x="3048000" y="1560521"/>
            <a:ext cx="6096000" cy="523220"/>
          </a:xfrm>
          <a:prstGeom prst="rect">
            <a:avLst/>
          </a:prstGeom>
          <a:noFill/>
        </p:spPr>
        <p:txBody>
          <a:bodyPr wrap="square">
            <a:spAutoFit/>
          </a:bodyPr>
          <a:lstStyle/>
          <a:p>
            <a:pPr algn="ctr"/>
            <a:r>
              <a:rPr lang="en-US" sz="2800" b="1" kern="1200">
                <a:solidFill>
                  <a:srgbClr val="002060"/>
                </a:solidFill>
                <a:latin typeface="Roboto" panose="02000000000000000000" pitchFamily="2" charset="0"/>
                <a:ea typeface="Roboto" panose="02000000000000000000" pitchFamily="2" charset="0"/>
                <a:cs typeface="Roboto" panose="02000000000000000000" pitchFamily="2" charset="0"/>
              </a:rPr>
              <a:t>HẠN CHẾ</a:t>
            </a:r>
            <a:endParaRPr lang="vi-VN" sz="2800">
              <a:solidFill>
                <a:srgbClr val="002060"/>
              </a:solidFill>
            </a:endParaRPr>
          </a:p>
        </p:txBody>
      </p:sp>
    </p:spTree>
    <p:extLst>
      <p:ext uri="{BB962C8B-B14F-4D97-AF65-F5344CB8AC3E}">
        <p14:creationId xmlns:p14="http://schemas.microsoft.com/office/powerpoint/2010/main" val="4135534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US" sz="2400" b="1">
                <a:solidFill>
                  <a:schemeClr val="bg1"/>
                </a:solidFill>
                <a:latin typeface="Roboto" panose="02000000000000000000" pitchFamily="2" charset="0"/>
                <a:ea typeface="Roboto" panose="02000000000000000000" pitchFamily="2" charset="0"/>
                <a:cs typeface="Roboto" panose="02000000000000000000" pitchFamily="2" charset="0"/>
              </a:rPr>
              <a:t>TỔNG KẾT</a:t>
            </a:r>
          </a:p>
        </p:txBody>
      </p:sp>
      <p:sp>
        <p:nvSpPr>
          <p:cNvPr id="5" name="AutoShape 4" descr="Differences between manual and automated testing">
            <a:extLst>
              <a:ext uri="{FF2B5EF4-FFF2-40B4-BE49-F238E27FC236}">
                <a16:creationId xmlns:a16="http://schemas.microsoft.com/office/drawing/2014/main" id="{3789CB19-E052-5F17-7B6B-B11FA76C7596}"/>
              </a:ext>
            </a:extLst>
          </p:cNvPr>
          <p:cNvSpPr>
            <a:spLocks noChangeAspect="1" noChangeArrowheads="1"/>
          </p:cNvSpPr>
          <p:nvPr/>
        </p:nvSpPr>
        <p:spPr bwMode="auto">
          <a:xfrm>
            <a:off x="5829783" y="43562"/>
            <a:ext cx="3684608" cy="36846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3" name="TextBox 2">
            <a:extLst>
              <a:ext uri="{FF2B5EF4-FFF2-40B4-BE49-F238E27FC236}">
                <a16:creationId xmlns:a16="http://schemas.microsoft.com/office/drawing/2014/main" id="{015021BD-5448-55EA-CDD3-7A1DA029F241}"/>
              </a:ext>
            </a:extLst>
          </p:cNvPr>
          <p:cNvSpPr txBox="1"/>
          <p:nvPr/>
        </p:nvSpPr>
        <p:spPr>
          <a:xfrm>
            <a:off x="1473200" y="2040288"/>
            <a:ext cx="9245600" cy="4194866"/>
          </a:xfrm>
          <a:prstGeom prst="rect">
            <a:avLst/>
          </a:prstGeom>
          <a:noFill/>
        </p:spPr>
        <p:txBody>
          <a:bodyPr wrap="square" rtlCol="0">
            <a:spAutoFit/>
          </a:bodyPr>
          <a:lstStyle/>
          <a:p>
            <a:pPr marL="342900" lvl="0" indent="-342900" algn="just">
              <a:lnSpc>
                <a:spcPct val="150000"/>
              </a:lnSpc>
              <a:spcBef>
                <a:spcPts val="600"/>
              </a:spcBef>
              <a:spcAft>
                <a:spcPts val="600"/>
              </a:spcAft>
              <a:buFont typeface="Wingdings" panose="05000000000000000000" pitchFamily="2" charset="2"/>
              <a:buChar char="ü"/>
              <a:tabLst>
                <a:tab pos="180340" algn="l"/>
              </a:tabLst>
            </a:pPr>
            <a:r>
              <a:rPr lang="vi-VN" sz="2000">
                <a:latin typeface="Calibri (Body)"/>
              </a:rPr>
              <a:t>Tăng cường thu thập dữ liệu từ nhiều nguồn khác nhau để đảm bảo tính đa dạng và tổng quát của mô hình. </a:t>
            </a:r>
            <a:endParaRPr lang="en-GB" sz="2000">
              <a:latin typeface="Calibri (Body)"/>
            </a:endParaRPr>
          </a:p>
          <a:p>
            <a:pPr marL="342900" lvl="0" indent="-342900" algn="just">
              <a:lnSpc>
                <a:spcPct val="150000"/>
              </a:lnSpc>
              <a:spcBef>
                <a:spcPts val="600"/>
              </a:spcBef>
              <a:spcAft>
                <a:spcPts val="600"/>
              </a:spcAft>
              <a:buFont typeface="Wingdings" panose="05000000000000000000" pitchFamily="2" charset="2"/>
              <a:buChar char="ü"/>
              <a:tabLst>
                <a:tab pos="180340" algn="l"/>
              </a:tabLst>
            </a:pPr>
            <a:r>
              <a:rPr lang="vi-VN" sz="2000">
                <a:latin typeface="Calibri (Body)"/>
              </a:rPr>
              <a:t>Phát triển và mở rộng hệ thống để hỗ trợ thêm các loại hình bất động sản khác như đất nền, bất động sản thương mại, và các loại hình đầu tư khác.</a:t>
            </a:r>
            <a:endParaRPr lang="en-GB" sz="2000">
              <a:latin typeface="Calibri (Body)"/>
            </a:endParaRPr>
          </a:p>
          <a:p>
            <a:pPr marL="342900" lvl="0" indent="-342900" algn="just">
              <a:lnSpc>
                <a:spcPct val="150000"/>
              </a:lnSpc>
              <a:spcBef>
                <a:spcPts val="600"/>
              </a:spcBef>
              <a:spcAft>
                <a:spcPts val="600"/>
              </a:spcAft>
              <a:buFont typeface="Wingdings" panose="05000000000000000000" pitchFamily="2" charset="2"/>
              <a:buChar char="ü"/>
              <a:tabLst>
                <a:tab pos="180340" algn="l"/>
              </a:tabLst>
            </a:pPr>
            <a:r>
              <a:rPr lang="en-US" sz="2000">
                <a:latin typeface="Calibri (Body)"/>
              </a:rPr>
              <a:t>Cải thiện thuật toán gợi ý bằng cách tích hợp thêm các mô hình học máy và trí tuệ nhân tạo tiên tiến để nâng cao độ chính xác và hiệu quả của hệ thống.</a:t>
            </a:r>
            <a:endParaRPr lang="en-GB" sz="2000">
              <a:latin typeface="Calibri (Body)"/>
            </a:endParaRPr>
          </a:p>
          <a:p>
            <a:pPr marL="342900" lvl="0" indent="-342900" algn="just">
              <a:lnSpc>
                <a:spcPct val="150000"/>
              </a:lnSpc>
              <a:spcBef>
                <a:spcPts val="600"/>
              </a:spcBef>
              <a:spcAft>
                <a:spcPts val="600"/>
              </a:spcAft>
              <a:buFont typeface="Wingdings" panose="05000000000000000000" pitchFamily="2" charset="2"/>
              <a:buChar char="ü"/>
              <a:tabLst>
                <a:tab pos="180340" algn="l"/>
              </a:tabLst>
            </a:pPr>
            <a:r>
              <a:rPr lang="vi-VN" sz="2000">
                <a:latin typeface="Calibri (Body)"/>
              </a:rPr>
              <a:t>Xây dựng ứng dụng thực tiễn để người dùng có thể dễ dàng truy cập và sử dụng hệ thống mọi lúc, mọi nơi. </a:t>
            </a:r>
            <a:endParaRPr lang="en-US" sz="2000" b="1">
              <a:latin typeface="Calibri (Body)"/>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036E8215-A7A3-6EF9-AD51-B35C4F547BC1}"/>
              </a:ext>
            </a:extLst>
          </p:cNvPr>
          <p:cNvSpPr txBox="1"/>
          <p:nvPr/>
        </p:nvSpPr>
        <p:spPr>
          <a:xfrm>
            <a:off x="3048000" y="1560521"/>
            <a:ext cx="6096000" cy="523220"/>
          </a:xfrm>
          <a:prstGeom prst="rect">
            <a:avLst/>
          </a:prstGeom>
          <a:noFill/>
        </p:spPr>
        <p:txBody>
          <a:bodyPr wrap="square">
            <a:spAutoFit/>
          </a:bodyPr>
          <a:lstStyle/>
          <a:p>
            <a:pPr algn="ctr"/>
            <a:r>
              <a:rPr lang="en-US" sz="2800" b="1">
                <a:solidFill>
                  <a:srgbClr val="002060"/>
                </a:solidFill>
                <a:latin typeface="Roboto" panose="02000000000000000000" pitchFamily="2" charset="0"/>
                <a:ea typeface="Roboto" panose="02000000000000000000" pitchFamily="2" charset="0"/>
                <a:cs typeface="Roboto" panose="02000000000000000000" pitchFamily="2" charset="0"/>
              </a:rPr>
              <a:t>HƯỚNG PHÁT TRIỂN</a:t>
            </a:r>
            <a:endParaRPr lang="vi-VN" sz="2800">
              <a:solidFill>
                <a:srgbClr val="002060"/>
              </a:solidFill>
            </a:endParaRPr>
          </a:p>
        </p:txBody>
      </p:sp>
    </p:spTree>
    <p:extLst>
      <p:ext uri="{BB962C8B-B14F-4D97-AF65-F5344CB8AC3E}">
        <p14:creationId xmlns:p14="http://schemas.microsoft.com/office/powerpoint/2010/main" val="3794620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 descr="Differences between manual and automated testing">
            <a:extLst>
              <a:ext uri="{FF2B5EF4-FFF2-40B4-BE49-F238E27FC236}">
                <a16:creationId xmlns:a16="http://schemas.microsoft.com/office/drawing/2014/main" id="{3789CB19-E052-5F17-7B6B-B11FA76C7596}"/>
              </a:ext>
            </a:extLst>
          </p:cNvPr>
          <p:cNvSpPr>
            <a:spLocks noChangeAspect="1" noChangeArrowheads="1"/>
          </p:cNvSpPr>
          <p:nvPr/>
        </p:nvSpPr>
        <p:spPr bwMode="auto">
          <a:xfrm>
            <a:off x="5829783" y="43562"/>
            <a:ext cx="3684608" cy="36846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13" name="Picture 12">
            <a:extLst>
              <a:ext uri="{FF2B5EF4-FFF2-40B4-BE49-F238E27FC236}">
                <a16:creationId xmlns:a16="http://schemas.microsoft.com/office/drawing/2014/main" id="{0E2C9283-3748-627F-096C-7619B991740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1431"/>
          <a:stretch/>
        </p:blipFill>
        <p:spPr>
          <a:xfrm>
            <a:off x="0" y="1202635"/>
            <a:ext cx="12192000" cy="6297391"/>
          </a:xfrm>
          <a:prstGeom prst="rect">
            <a:avLst/>
          </a:prstGeom>
        </p:spPr>
      </p:pic>
      <p:sp>
        <p:nvSpPr>
          <p:cNvPr id="15" name="TextBox 14">
            <a:extLst>
              <a:ext uri="{FF2B5EF4-FFF2-40B4-BE49-F238E27FC236}">
                <a16:creationId xmlns:a16="http://schemas.microsoft.com/office/drawing/2014/main" id="{48822DF3-931E-F399-2609-5F799E83C08D}"/>
              </a:ext>
            </a:extLst>
          </p:cNvPr>
          <p:cNvSpPr txBox="1"/>
          <p:nvPr/>
        </p:nvSpPr>
        <p:spPr>
          <a:xfrm>
            <a:off x="54429" y="183019"/>
            <a:ext cx="11898086" cy="369332"/>
          </a:xfrm>
          <a:prstGeom prst="rect">
            <a:avLst/>
          </a:prstGeom>
          <a:noFill/>
        </p:spPr>
        <p:txBody>
          <a:bodyPr wrap="square">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TRƯỜNG ĐẠI HỌC GIAO THÔNG VẬN TẢI PHÂN HIỆU TẠI THÀNH PHỐ HỒ CHÍ MINH</a:t>
            </a:r>
          </a:p>
        </p:txBody>
      </p:sp>
      <p:sp>
        <p:nvSpPr>
          <p:cNvPr id="16" name="TextBox 15">
            <a:extLst>
              <a:ext uri="{FF2B5EF4-FFF2-40B4-BE49-F238E27FC236}">
                <a16:creationId xmlns:a16="http://schemas.microsoft.com/office/drawing/2014/main" id="{DA329401-13EF-7739-4420-DA2E5A647898}"/>
              </a:ext>
            </a:extLst>
          </p:cNvPr>
          <p:cNvSpPr txBox="1"/>
          <p:nvPr/>
        </p:nvSpPr>
        <p:spPr>
          <a:xfrm>
            <a:off x="54429" y="597982"/>
            <a:ext cx="11898086" cy="369332"/>
          </a:xfrm>
          <a:prstGeom prst="rect">
            <a:avLst/>
          </a:prstGeom>
          <a:noFill/>
        </p:spPr>
        <p:txBody>
          <a:bodyPr wrap="square">
            <a:spAutoFit/>
          </a:bodyPr>
          <a:lstStyle/>
          <a:p>
            <a:pPr algn="ctr"/>
            <a:r>
              <a:rPr lang="en-US" b="1">
                <a:solidFill>
                  <a:schemeClr val="bg1"/>
                </a:solidFill>
                <a:latin typeface="Roboto" panose="02000000000000000000" pitchFamily="2" charset="0"/>
                <a:ea typeface="Roboto" panose="02000000000000000000" pitchFamily="2" charset="0"/>
                <a:cs typeface="Roboto" panose="02000000000000000000" pitchFamily="2" charset="0"/>
              </a:rPr>
              <a:t>BỘ MÔN CÔNG NGHỆ THÔNG TIN</a:t>
            </a:r>
          </a:p>
        </p:txBody>
      </p:sp>
      <p:pic>
        <p:nvPicPr>
          <p:cNvPr id="8" name="Picture 7">
            <a:extLst>
              <a:ext uri="{FF2B5EF4-FFF2-40B4-BE49-F238E27FC236}">
                <a16:creationId xmlns:a16="http://schemas.microsoft.com/office/drawing/2014/main" id="{2FA6305F-1FF4-95D1-46BD-5AF46FE7E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035" y="299170"/>
            <a:ext cx="6858000" cy="6858000"/>
          </a:xfrm>
          <a:prstGeom prst="rect">
            <a:avLst/>
          </a:prstGeom>
        </p:spPr>
      </p:pic>
    </p:spTree>
    <p:extLst>
      <p:ext uri="{BB962C8B-B14F-4D97-AF65-F5344CB8AC3E}">
        <p14:creationId xmlns:p14="http://schemas.microsoft.com/office/powerpoint/2010/main" val="3422186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Ảnh minh họa. Nguồn: internet">
            <a:extLst>
              <a:ext uri="{FF2B5EF4-FFF2-40B4-BE49-F238E27FC236}">
                <a16:creationId xmlns:a16="http://schemas.microsoft.com/office/drawing/2014/main" id="{8DE50132-4FC2-8948-CEA2-582214E7F7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80" y="1424166"/>
            <a:ext cx="5123341" cy="331280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9BDF2DC-8F29-B710-F7B8-16DBFBAB0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941881"/>
            <a:ext cx="5300483" cy="33128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4321E8-C339-B67D-1FEF-F3196F3E0AD4}"/>
              </a:ext>
            </a:extLst>
          </p:cNvPr>
          <p:cNvSpPr txBox="1"/>
          <p:nvPr/>
        </p:nvSpPr>
        <p:spPr>
          <a:xfrm>
            <a:off x="217714" y="279754"/>
            <a:ext cx="11974286" cy="461665"/>
          </a:xfrm>
          <a:prstGeom prst="rect">
            <a:avLst/>
          </a:prstGeom>
          <a:noFill/>
        </p:spPr>
        <p:txBody>
          <a:bodyPr wrap="square">
            <a:spAutoFit/>
          </a:bodyPr>
          <a:lstStyle/>
          <a:p>
            <a:r>
              <a:rPr lang="en-GB" sz="2400" b="1">
                <a:solidFill>
                  <a:schemeClr val="bg1"/>
                </a:solidFill>
                <a:latin typeface="Roboto" panose="02000000000000000000" pitchFamily="2" charset="0"/>
                <a:ea typeface="Roboto" panose="02000000000000000000" pitchFamily="2" charset="0"/>
                <a:cs typeface="Roboto" panose="02000000000000000000" pitchFamily="2" charset="0"/>
              </a:rPr>
              <a:t>TỔNG QUAN ĐỀ TÀI</a:t>
            </a:r>
            <a:endParaRPr lang="en-US" sz="24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82265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US" sz="2400" b="1">
                <a:solidFill>
                  <a:schemeClr val="bg1"/>
                </a:solidFill>
                <a:latin typeface="Roboto" panose="02000000000000000000" pitchFamily="2" charset="0"/>
                <a:ea typeface="Roboto" panose="02000000000000000000" pitchFamily="2" charset="0"/>
                <a:cs typeface="Roboto" panose="02000000000000000000" pitchFamily="2" charset="0"/>
              </a:rPr>
              <a:t>NỘI DUNG BÁO CÁO</a:t>
            </a:r>
          </a:p>
        </p:txBody>
      </p:sp>
      <p:sp>
        <p:nvSpPr>
          <p:cNvPr id="127" name="Pentagon 48">
            <a:extLst>
              <a:ext uri="{FF2B5EF4-FFF2-40B4-BE49-F238E27FC236}">
                <a16:creationId xmlns:a16="http://schemas.microsoft.com/office/drawing/2014/main" id="{7F3E1DC1-5890-95AB-5FD6-AC2549EA7EAC}"/>
              </a:ext>
            </a:extLst>
          </p:cNvPr>
          <p:cNvSpPr/>
          <p:nvPr/>
        </p:nvSpPr>
        <p:spPr>
          <a:xfrm>
            <a:off x="2303341" y="2015033"/>
            <a:ext cx="1417916" cy="722996"/>
          </a:xfrm>
          <a:prstGeom prst="homePlate">
            <a:avLst>
              <a:gd name="adj" fmla="val 54918"/>
            </a:avLst>
          </a:prstGeom>
          <a:solidFill>
            <a:srgbClr val="E629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200"/>
          </a:p>
        </p:txBody>
      </p:sp>
      <p:sp>
        <p:nvSpPr>
          <p:cNvPr id="128" name="Rectangle 2">
            <a:extLst>
              <a:ext uri="{FF2B5EF4-FFF2-40B4-BE49-F238E27FC236}">
                <a16:creationId xmlns:a16="http://schemas.microsoft.com/office/drawing/2014/main" id="{C2022FF1-0BF8-1BF6-54C5-6B8C1CC5BA07}"/>
              </a:ext>
            </a:extLst>
          </p:cNvPr>
          <p:cNvSpPr/>
          <p:nvPr/>
        </p:nvSpPr>
        <p:spPr>
          <a:xfrm>
            <a:off x="3542146" y="2015033"/>
            <a:ext cx="6240951" cy="722996"/>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E62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altLang="ko-KR" sz="2300">
                <a:ln w="0"/>
                <a:solidFill>
                  <a:schemeClr val="tx1"/>
                </a:solidFill>
                <a:effectLst>
                  <a:outerShdw blurRad="38100" dist="19050" dir="2700000" algn="tl" rotWithShape="0">
                    <a:schemeClr val="dk1">
                      <a:alpha val="40000"/>
                    </a:schemeClr>
                  </a:outerShdw>
                </a:effectLst>
              </a:rPr>
              <a:t>MỤC TIÊU ĐỀ TÀI</a:t>
            </a:r>
            <a:endParaRPr lang="ko-KR" altLang="en-US" sz="2300">
              <a:ln w="0"/>
              <a:solidFill>
                <a:schemeClr val="tx1"/>
              </a:solidFill>
              <a:effectLst>
                <a:outerShdw blurRad="38100" dist="19050" dir="2700000" algn="tl" rotWithShape="0">
                  <a:schemeClr val="dk1">
                    <a:alpha val="40000"/>
                  </a:schemeClr>
                </a:outerShdw>
              </a:effectLst>
            </a:endParaRPr>
          </a:p>
        </p:txBody>
      </p:sp>
      <p:sp>
        <p:nvSpPr>
          <p:cNvPr id="129" name="TextBox 128">
            <a:extLst>
              <a:ext uri="{FF2B5EF4-FFF2-40B4-BE49-F238E27FC236}">
                <a16:creationId xmlns:a16="http://schemas.microsoft.com/office/drawing/2014/main" id="{BF44B98D-EA7A-6495-DC9B-F6FFE9792857}"/>
              </a:ext>
            </a:extLst>
          </p:cNvPr>
          <p:cNvSpPr txBox="1"/>
          <p:nvPr/>
        </p:nvSpPr>
        <p:spPr>
          <a:xfrm>
            <a:off x="2499558" y="2130310"/>
            <a:ext cx="658591" cy="492443"/>
          </a:xfrm>
          <a:prstGeom prst="rect">
            <a:avLst/>
          </a:prstGeom>
          <a:noFill/>
        </p:spPr>
        <p:txBody>
          <a:bodyPr wrap="square" tIns="0" bIns="0" rtlCol="0" anchor="ctr">
            <a:spAutoFit/>
          </a:bodyPr>
          <a:lstStyle/>
          <a:p>
            <a:r>
              <a:rPr lang="en-US" altLang="ko-KR" sz="3200" b="1">
                <a:solidFill>
                  <a:schemeClr val="bg1"/>
                </a:solidFill>
                <a:cs typeface="Arial" pitchFamily="34" charset="0"/>
              </a:rPr>
              <a:t>01</a:t>
            </a:r>
          </a:p>
        </p:txBody>
      </p:sp>
      <p:sp>
        <p:nvSpPr>
          <p:cNvPr id="139" name="Pentagon 48">
            <a:extLst>
              <a:ext uri="{FF2B5EF4-FFF2-40B4-BE49-F238E27FC236}">
                <a16:creationId xmlns:a16="http://schemas.microsoft.com/office/drawing/2014/main" id="{A03809F0-1B9C-E66C-B74C-8468A334853A}"/>
              </a:ext>
            </a:extLst>
          </p:cNvPr>
          <p:cNvSpPr/>
          <p:nvPr/>
        </p:nvSpPr>
        <p:spPr>
          <a:xfrm>
            <a:off x="2303341" y="2899739"/>
            <a:ext cx="1417916" cy="722996"/>
          </a:xfrm>
          <a:prstGeom prst="homePlate">
            <a:avLst>
              <a:gd name="adj" fmla="val 54918"/>
            </a:avLst>
          </a:prstGeom>
          <a:solidFill>
            <a:srgbClr val="F076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200"/>
          </a:p>
        </p:txBody>
      </p:sp>
      <p:sp>
        <p:nvSpPr>
          <p:cNvPr id="140" name="Rectangle 2">
            <a:extLst>
              <a:ext uri="{FF2B5EF4-FFF2-40B4-BE49-F238E27FC236}">
                <a16:creationId xmlns:a16="http://schemas.microsoft.com/office/drawing/2014/main" id="{6472A7CB-D218-236F-6B98-881A1F18E541}"/>
              </a:ext>
            </a:extLst>
          </p:cNvPr>
          <p:cNvSpPr/>
          <p:nvPr/>
        </p:nvSpPr>
        <p:spPr>
          <a:xfrm>
            <a:off x="3542147" y="2899739"/>
            <a:ext cx="6240950" cy="722996"/>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F0762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altLang="ko-KR" sz="2300">
                <a:ln w="0"/>
                <a:solidFill>
                  <a:schemeClr val="tx1"/>
                </a:solidFill>
                <a:effectLst>
                  <a:outerShdw blurRad="38100" dist="19050" dir="2700000" algn="tl" rotWithShape="0">
                    <a:schemeClr val="dk1">
                      <a:alpha val="40000"/>
                    </a:schemeClr>
                  </a:outerShdw>
                </a:effectLst>
              </a:rPr>
              <a:t>XÂY DỰNG HỆ THỐNG</a:t>
            </a:r>
            <a:endParaRPr lang="ko-KR" altLang="en-US" sz="2300">
              <a:ln w="0"/>
              <a:solidFill>
                <a:schemeClr val="tx1"/>
              </a:solidFill>
              <a:effectLst>
                <a:outerShdw blurRad="38100" dist="19050" dir="2700000" algn="tl" rotWithShape="0">
                  <a:schemeClr val="dk1">
                    <a:alpha val="40000"/>
                  </a:schemeClr>
                </a:outerShdw>
              </a:effectLst>
            </a:endParaRPr>
          </a:p>
        </p:txBody>
      </p:sp>
      <p:sp>
        <p:nvSpPr>
          <p:cNvPr id="141" name="TextBox 140">
            <a:extLst>
              <a:ext uri="{FF2B5EF4-FFF2-40B4-BE49-F238E27FC236}">
                <a16:creationId xmlns:a16="http://schemas.microsoft.com/office/drawing/2014/main" id="{E06BA099-AC6E-2F17-F619-95A83F078803}"/>
              </a:ext>
            </a:extLst>
          </p:cNvPr>
          <p:cNvSpPr txBox="1"/>
          <p:nvPr/>
        </p:nvSpPr>
        <p:spPr>
          <a:xfrm>
            <a:off x="2499558" y="3015016"/>
            <a:ext cx="658591" cy="492443"/>
          </a:xfrm>
          <a:prstGeom prst="rect">
            <a:avLst/>
          </a:prstGeom>
          <a:noFill/>
        </p:spPr>
        <p:txBody>
          <a:bodyPr wrap="square" tIns="0" bIns="0" rtlCol="0" anchor="ctr">
            <a:spAutoFit/>
          </a:bodyPr>
          <a:lstStyle/>
          <a:p>
            <a:r>
              <a:rPr lang="en-GB" altLang="ko-KR" sz="3200" b="1">
                <a:solidFill>
                  <a:schemeClr val="bg1"/>
                </a:solidFill>
                <a:cs typeface="Arial" pitchFamily="34" charset="0"/>
              </a:rPr>
              <a:t>0</a:t>
            </a:r>
            <a:r>
              <a:rPr lang="en-US" altLang="ko-KR" sz="3200" b="1">
                <a:solidFill>
                  <a:schemeClr val="bg1"/>
                </a:solidFill>
                <a:cs typeface="Arial" pitchFamily="34" charset="0"/>
              </a:rPr>
              <a:t>2</a:t>
            </a:r>
          </a:p>
        </p:txBody>
      </p:sp>
      <p:sp>
        <p:nvSpPr>
          <p:cNvPr id="142" name="Pentagon 48">
            <a:extLst>
              <a:ext uri="{FF2B5EF4-FFF2-40B4-BE49-F238E27FC236}">
                <a16:creationId xmlns:a16="http://schemas.microsoft.com/office/drawing/2014/main" id="{BE7B19CC-DB4C-A0A3-6075-055EE0A59B47}"/>
              </a:ext>
            </a:extLst>
          </p:cNvPr>
          <p:cNvSpPr/>
          <p:nvPr/>
        </p:nvSpPr>
        <p:spPr>
          <a:xfrm>
            <a:off x="2303341" y="3768789"/>
            <a:ext cx="1417916" cy="722996"/>
          </a:xfrm>
          <a:prstGeom prst="homePlate">
            <a:avLst>
              <a:gd name="adj" fmla="val 54918"/>
            </a:avLst>
          </a:prstGeom>
          <a:solidFill>
            <a:srgbClr val="F4BD2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200"/>
          </a:p>
        </p:txBody>
      </p:sp>
      <p:sp>
        <p:nvSpPr>
          <p:cNvPr id="143" name="Rectangle 2">
            <a:extLst>
              <a:ext uri="{FF2B5EF4-FFF2-40B4-BE49-F238E27FC236}">
                <a16:creationId xmlns:a16="http://schemas.microsoft.com/office/drawing/2014/main" id="{B36EC7EF-A6CC-6AAD-6EE2-7BBC73E4BFD6}"/>
              </a:ext>
            </a:extLst>
          </p:cNvPr>
          <p:cNvSpPr/>
          <p:nvPr/>
        </p:nvSpPr>
        <p:spPr>
          <a:xfrm>
            <a:off x="3542147" y="3768789"/>
            <a:ext cx="6240950" cy="722996"/>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F4BD2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altLang="ko-KR" sz="2300">
                <a:ln w="0"/>
                <a:solidFill>
                  <a:schemeClr val="tx1"/>
                </a:solidFill>
                <a:effectLst>
                  <a:outerShdw blurRad="38100" dist="19050" dir="2700000" algn="tl" rotWithShape="0">
                    <a:schemeClr val="dk1">
                      <a:alpha val="40000"/>
                    </a:schemeClr>
                  </a:outerShdw>
                </a:effectLst>
              </a:rPr>
              <a:t>CÔNG NGHỆ SỬ DỤNG</a:t>
            </a:r>
            <a:endParaRPr lang="ko-KR" altLang="en-US" sz="2300">
              <a:ln w="0"/>
              <a:solidFill>
                <a:schemeClr val="tx1"/>
              </a:solidFill>
              <a:effectLst>
                <a:outerShdw blurRad="38100" dist="19050" dir="2700000" algn="tl" rotWithShape="0">
                  <a:schemeClr val="dk1">
                    <a:alpha val="40000"/>
                  </a:schemeClr>
                </a:outerShdw>
              </a:effectLst>
            </a:endParaRPr>
          </a:p>
        </p:txBody>
      </p:sp>
      <p:sp>
        <p:nvSpPr>
          <p:cNvPr id="144" name="TextBox 143">
            <a:extLst>
              <a:ext uri="{FF2B5EF4-FFF2-40B4-BE49-F238E27FC236}">
                <a16:creationId xmlns:a16="http://schemas.microsoft.com/office/drawing/2014/main" id="{C5550236-325C-DA0C-EDE7-AD1A9869545E}"/>
              </a:ext>
            </a:extLst>
          </p:cNvPr>
          <p:cNvSpPr txBox="1"/>
          <p:nvPr/>
        </p:nvSpPr>
        <p:spPr>
          <a:xfrm>
            <a:off x="2499558" y="3884066"/>
            <a:ext cx="658591" cy="492443"/>
          </a:xfrm>
          <a:prstGeom prst="rect">
            <a:avLst/>
          </a:prstGeom>
          <a:noFill/>
        </p:spPr>
        <p:txBody>
          <a:bodyPr wrap="square" tIns="0" bIns="0" rtlCol="0" anchor="ctr">
            <a:spAutoFit/>
          </a:bodyPr>
          <a:lstStyle/>
          <a:p>
            <a:r>
              <a:rPr lang="en-GB" altLang="ko-KR" sz="3200" b="1">
                <a:solidFill>
                  <a:schemeClr val="bg1"/>
                </a:solidFill>
                <a:cs typeface="Arial" pitchFamily="34" charset="0"/>
              </a:rPr>
              <a:t>0</a:t>
            </a:r>
            <a:r>
              <a:rPr lang="en-US" altLang="ko-KR" sz="3200" b="1">
                <a:solidFill>
                  <a:schemeClr val="bg1"/>
                </a:solidFill>
                <a:cs typeface="Arial" pitchFamily="34" charset="0"/>
              </a:rPr>
              <a:t>3</a:t>
            </a:r>
          </a:p>
        </p:txBody>
      </p:sp>
      <p:sp>
        <p:nvSpPr>
          <p:cNvPr id="145" name="Pentagon 48">
            <a:extLst>
              <a:ext uri="{FF2B5EF4-FFF2-40B4-BE49-F238E27FC236}">
                <a16:creationId xmlns:a16="http://schemas.microsoft.com/office/drawing/2014/main" id="{B1D4DB92-46D1-1EF8-1ED0-EE510F8183DE}"/>
              </a:ext>
            </a:extLst>
          </p:cNvPr>
          <p:cNvSpPr/>
          <p:nvPr/>
        </p:nvSpPr>
        <p:spPr>
          <a:xfrm>
            <a:off x="2303341" y="4637839"/>
            <a:ext cx="1417916" cy="722996"/>
          </a:xfrm>
          <a:prstGeom prst="homePlate">
            <a:avLst>
              <a:gd name="adj" fmla="val 54918"/>
            </a:avLst>
          </a:prstGeom>
          <a:solidFill>
            <a:srgbClr val="1ED4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200"/>
          </a:p>
        </p:txBody>
      </p:sp>
      <p:sp>
        <p:nvSpPr>
          <p:cNvPr id="146" name="Rectangle 2">
            <a:extLst>
              <a:ext uri="{FF2B5EF4-FFF2-40B4-BE49-F238E27FC236}">
                <a16:creationId xmlns:a16="http://schemas.microsoft.com/office/drawing/2014/main" id="{1B6B7817-DB7B-5BE5-599A-D6EB918DE6CC}"/>
              </a:ext>
            </a:extLst>
          </p:cNvPr>
          <p:cNvSpPr/>
          <p:nvPr/>
        </p:nvSpPr>
        <p:spPr>
          <a:xfrm>
            <a:off x="3542147" y="4637839"/>
            <a:ext cx="6240950" cy="722996"/>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1ED4D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altLang="ko-KR" sz="2300">
                <a:ln w="0"/>
                <a:solidFill>
                  <a:schemeClr val="tx1"/>
                </a:solidFill>
                <a:effectLst>
                  <a:outerShdw blurRad="38100" dist="19050" dir="2700000" algn="tl" rotWithShape="0">
                    <a:schemeClr val="dk1">
                      <a:alpha val="40000"/>
                    </a:schemeClr>
                  </a:outerShdw>
                </a:effectLst>
              </a:rPr>
              <a:t>DEMO CHƯƠNG TRÌNH</a:t>
            </a:r>
            <a:endParaRPr lang="ko-KR" altLang="en-US" sz="2300">
              <a:ln w="0"/>
              <a:solidFill>
                <a:schemeClr val="tx1"/>
              </a:solidFill>
              <a:effectLst>
                <a:outerShdw blurRad="38100" dist="19050" dir="2700000" algn="tl" rotWithShape="0">
                  <a:schemeClr val="dk1">
                    <a:alpha val="40000"/>
                  </a:schemeClr>
                </a:outerShdw>
              </a:effectLst>
            </a:endParaRPr>
          </a:p>
        </p:txBody>
      </p:sp>
      <p:sp>
        <p:nvSpPr>
          <p:cNvPr id="147" name="TextBox 146">
            <a:extLst>
              <a:ext uri="{FF2B5EF4-FFF2-40B4-BE49-F238E27FC236}">
                <a16:creationId xmlns:a16="http://schemas.microsoft.com/office/drawing/2014/main" id="{088E02F8-6D22-6394-3D02-735D1E197424}"/>
              </a:ext>
            </a:extLst>
          </p:cNvPr>
          <p:cNvSpPr txBox="1"/>
          <p:nvPr/>
        </p:nvSpPr>
        <p:spPr>
          <a:xfrm>
            <a:off x="2499558" y="4753116"/>
            <a:ext cx="658591" cy="492443"/>
          </a:xfrm>
          <a:prstGeom prst="rect">
            <a:avLst/>
          </a:prstGeom>
          <a:noFill/>
        </p:spPr>
        <p:txBody>
          <a:bodyPr wrap="square" tIns="0" bIns="0" rtlCol="0" anchor="ctr">
            <a:spAutoFit/>
          </a:bodyPr>
          <a:lstStyle/>
          <a:p>
            <a:r>
              <a:rPr lang="en-GB" altLang="ko-KR" sz="3200" b="1">
                <a:solidFill>
                  <a:schemeClr val="bg1"/>
                </a:solidFill>
                <a:cs typeface="Arial" pitchFamily="34" charset="0"/>
              </a:rPr>
              <a:t>0</a:t>
            </a:r>
            <a:r>
              <a:rPr lang="en-US" altLang="ko-KR" sz="3200" b="1">
                <a:solidFill>
                  <a:schemeClr val="bg1"/>
                </a:solidFill>
                <a:cs typeface="Arial" pitchFamily="34" charset="0"/>
              </a:rPr>
              <a:t>4</a:t>
            </a:r>
          </a:p>
        </p:txBody>
      </p:sp>
      <p:sp>
        <p:nvSpPr>
          <p:cNvPr id="148" name="Pentagon 48">
            <a:extLst>
              <a:ext uri="{FF2B5EF4-FFF2-40B4-BE49-F238E27FC236}">
                <a16:creationId xmlns:a16="http://schemas.microsoft.com/office/drawing/2014/main" id="{333D114C-649F-5948-9E9E-977B01145074}"/>
              </a:ext>
            </a:extLst>
          </p:cNvPr>
          <p:cNvSpPr/>
          <p:nvPr/>
        </p:nvSpPr>
        <p:spPr>
          <a:xfrm>
            <a:off x="2303341" y="5476112"/>
            <a:ext cx="1417916" cy="722996"/>
          </a:xfrm>
          <a:prstGeom prst="homePlate">
            <a:avLst>
              <a:gd name="adj" fmla="val 54918"/>
            </a:avLst>
          </a:prstGeom>
          <a:solidFill>
            <a:srgbClr val="1C7DE1"/>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3200"/>
          </a:p>
        </p:txBody>
      </p:sp>
      <p:sp>
        <p:nvSpPr>
          <p:cNvPr id="149" name="Rectangle 2">
            <a:extLst>
              <a:ext uri="{FF2B5EF4-FFF2-40B4-BE49-F238E27FC236}">
                <a16:creationId xmlns:a16="http://schemas.microsoft.com/office/drawing/2014/main" id="{BD662B13-86A0-EEF9-1597-2323D7388918}"/>
              </a:ext>
            </a:extLst>
          </p:cNvPr>
          <p:cNvSpPr/>
          <p:nvPr/>
        </p:nvSpPr>
        <p:spPr>
          <a:xfrm>
            <a:off x="3542147" y="5476112"/>
            <a:ext cx="6240950" cy="722996"/>
          </a:xfrm>
          <a:custGeom>
            <a:avLst/>
            <a:gdLst/>
            <a:ahLst/>
            <a:cxnLst/>
            <a:rect l="l" t="t" r="r" b="b"/>
            <a:pathLst>
              <a:path w="6460280" h="792000">
                <a:moveTo>
                  <a:pt x="0" y="0"/>
                </a:moveTo>
                <a:lnTo>
                  <a:pt x="6460280" y="0"/>
                </a:lnTo>
                <a:lnTo>
                  <a:pt x="6460280" y="792000"/>
                </a:lnTo>
                <a:lnTo>
                  <a:pt x="0" y="792000"/>
                </a:lnTo>
                <a:lnTo>
                  <a:pt x="396000" y="396000"/>
                </a:lnTo>
                <a:close/>
              </a:path>
            </a:pathLst>
          </a:custGeom>
          <a:solidFill>
            <a:schemeClr val="bg1"/>
          </a:solidFill>
          <a:ln w="38100">
            <a:solidFill>
              <a:srgbClr val="1C7DE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altLang="ko-KR" sz="2300">
                <a:ln w="0"/>
                <a:solidFill>
                  <a:schemeClr val="tx1"/>
                </a:solidFill>
                <a:effectLst>
                  <a:outerShdw blurRad="38100" dist="19050" dir="2700000" algn="tl" rotWithShape="0">
                    <a:schemeClr val="dk1">
                      <a:alpha val="40000"/>
                    </a:schemeClr>
                  </a:outerShdw>
                </a:effectLst>
              </a:rPr>
              <a:t>TỔNG KẾT</a:t>
            </a:r>
            <a:endParaRPr lang="ko-KR" altLang="en-US" sz="2300">
              <a:ln w="0"/>
              <a:solidFill>
                <a:schemeClr val="tx1"/>
              </a:solidFill>
              <a:effectLst>
                <a:outerShdw blurRad="38100" dist="19050" dir="2700000" algn="tl" rotWithShape="0">
                  <a:schemeClr val="dk1">
                    <a:alpha val="40000"/>
                  </a:schemeClr>
                </a:outerShdw>
              </a:effectLst>
            </a:endParaRPr>
          </a:p>
        </p:txBody>
      </p:sp>
      <p:sp>
        <p:nvSpPr>
          <p:cNvPr id="150" name="TextBox 149">
            <a:extLst>
              <a:ext uri="{FF2B5EF4-FFF2-40B4-BE49-F238E27FC236}">
                <a16:creationId xmlns:a16="http://schemas.microsoft.com/office/drawing/2014/main" id="{233A4C48-7398-E412-FF0A-D2E83C7868B2}"/>
              </a:ext>
            </a:extLst>
          </p:cNvPr>
          <p:cNvSpPr txBox="1"/>
          <p:nvPr/>
        </p:nvSpPr>
        <p:spPr>
          <a:xfrm>
            <a:off x="2499558" y="5591389"/>
            <a:ext cx="658591" cy="492443"/>
          </a:xfrm>
          <a:prstGeom prst="rect">
            <a:avLst/>
          </a:prstGeom>
          <a:noFill/>
        </p:spPr>
        <p:txBody>
          <a:bodyPr wrap="square" tIns="0" bIns="0" rtlCol="0" anchor="ctr">
            <a:spAutoFit/>
          </a:bodyPr>
          <a:lstStyle/>
          <a:p>
            <a:r>
              <a:rPr lang="en-GB" altLang="ko-KR" sz="3200" b="1">
                <a:solidFill>
                  <a:schemeClr val="bg1"/>
                </a:solidFill>
                <a:cs typeface="Arial" pitchFamily="34" charset="0"/>
              </a:rPr>
              <a:t>0</a:t>
            </a:r>
            <a:r>
              <a:rPr lang="en-US" altLang="ko-KR" sz="3200" b="1">
                <a:solidFill>
                  <a:schemeClr val="bg1"/>
                </a:solidFill>
                <a:cs typeface="Arial" pitchFamily="34" charset="0"/>
              </a:rPr>
              <a:t>5</a:t>
            </a:r>
          </a:p>
        </p:txBody>
      </p:sp>
    </p:spTree>
    <p:extLst>
      <p:ext uri="{BB962C8B-B14F-4D97-AF65-F5344CB8AC3E}">
        <p14:creationId xmlns:p14="http://schemas.microsoft.com/office/powerpoint/2010/main" val="1176387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75E8CDCD-DA0D-8425-FBA5-ED51D6CCFBE3}"/>
              </a:ext>
            </a:extLst>
          </p:cNvPr>
          <p:cNvSpPr/>
          <p:nvPr/>
        </p:nvSpPr>
        <p:spPr>
          <a:xfrm>
            <a:off x="2479250" y="2492069"/>
            <a:ext cx="754144" cy="7419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814D22B-8C44-0FD9-9518-51D5DBBBF47F}"/>
              </a:ext>
            </a:extLst>
          </p:cNvPr>
          <p:cNvSpPr/>
          <p:nvPr/>
        </p:nvSpPr>
        <p:spPr>
          <a:xfrm>
            <a:off x="2479250" y="3429000"/>
            <a:ext cx="754144" cy="741948"/>
          </a:xfrm>
          <a:prstGeom prst="ellipse">
            <a:avLst/>
          </a:prstGeom>
          <a:solidFill>
            <a:srgbClr val="1ED4DE"/>
          </a:solidFill>
          <a:ln>
            <a:solidFill>
              <a:srgbClr val="1ED4D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2A4164-CF9A-3311-C5E8-47B72D191EBC}"/>
              </a:ext>
            </a:extLst>
          </p:cNvPr>
          <p:cNvSpPr/>
          <p:nvPr/>
        </p:nvSpPr>
        <p:spPr>
          <a:xfrm>
            <a:off x="2479250" y="4398989"/>
            <a:ext cx="754144" cy="7419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US" sz="2400" b="1">
                <a:solidFill>
                  <a:schemeClr val="bg1"/>
                </a:solidFill>
                <a:latin typeface="Roboto" panose="02000000000000000000" pitchFamily="2" charset="0"/>
                <a:ea typeface="Roboto" panose="02000000000000000000" pitchFamily="2" charset="0"/>
                <a:cs typeface="Roboto" panose="02000000000000000000" pitchFamily="2" charset="0"/>
              </a:rPr>
              <a:t>MỤC TIÊU ĐỀ TÀI</a:t>
            </a:r>
          </a:p>
        </p:txBody>
      </p:sp>
      <p:graphicFrame>
        <p:nvGraphicFramePr>
          <p:cNvPr id="4" name="Table 3">
            <a:extLst>
              <a:ext uri="{FF2B5EF4-FFF2-40B4-BE49-F238E27FC236}">
                <a16:creationId xmlns:a16="http://schemas.microsoft.com/office/drawing/2014/main" id="{A1361BBC-0F7A-76F3-1B1E-0E82EEA1DBDE}"/>
              </a:ext>
            </a:extLst>
          </p:cNvPr>
          <p:cNvGraphicFramePr>
            <a:graphicFrameLocks noGrp="1"/>
          </p:cNvGraphicFramePr>
          <p:nvPr>
            <p:extLst>
              <p:ext uri="{D42A27DB-BD31-4B8C-83A1-F6EECF244321}">
                <p14:modId xmlns:p14="http://schemas.microsoft.com/office/powerpoint/2010/main" val="3655354592"/>
              </p:ext>
            </p:extLst>
          </p:nvPr>
        </p:nvGraphicFramePr>
        <p:xfrm>
          <a:off x="2273831" y="2402999"/>
          <a:ext cx="7247241" cy="2848566"/>
        </p:xfrm>
        <a:graphic>
          <a:graphicData uri="http://schemas.openxmlformats.org/drawingml/2006/table">
            <a:tbl>
              <a:tblPr firstRow="1" bandRow="1">
                <a:tableStyleId>{2D5ABB26-0587-4C30-8999-92F81FD0307C}</a:tableStyleId>
              </a:tblPr>
              <a:tblGrid>
                <a:gridCol w="1176379">
                  <a:extLst>
                    <a:ext uri="{9D8B030D-6E8A-4147-A177-3AD203B41FA5}">
                      <a16:colId xmlns:a16="http://schemas.microsoft.com/office/drawing/2014/main" val="20000"/>
                    </a:ext>
                  </a:extLst>
                </a:gridCol>
                <a:gridCol w="6070862">
                  <a:extLst>
                    <a:ext uri="{9D8B030D-6E8A-4147-A177-3AD203B41FA5}">
                      <a16:colId xmlns:a16="http://schemas.microsoft.com/office/drawing/2014/main" val="20001"/>
                    </a:ext>
                  </a:extLst>
                </a:gridCol>
              </a:tblGrid>
              <a:tr h="916071">
                <a:tc>
                  <a:txBody>
                    <a:bodyPr/>
                    <a:lstStyle/>
                    <a:p>
                      <a:pPr algn="ctr" latinLnBrk="1"/>
                      <a:r>
                        <a:rPr lang="en-US" altLang="ko-KR" sz="2400">
                          <a:solidFill>
                            <a:schemeClr val="bg1"/>
                          </a:solidFill>
                          <a:latin typeface="+mn-lt"/>
                          <a:cs typeface="Arial" pitchFamily="34" charset="0"/>
                        </a:rPr>
                        <a:t>01</a:t>
                      </a:r>
                      <a:endParaRPr lang="ko-KR" altLang="en-US" sz="2400" b="1">
                        <a:solidFill>
                          <a:schemeClr val="bg1"/>
                        </a:solidFill>
                        <a:latin typeface="+mn-lt"/>
                        <a:cs typeface="Arial" pitchFamily="34" charset="0"/>
                      </a:endParaRPr>
                    </a:p>
                  </a:txBody>
                  <a:tcPr anchor="ct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tc>
                  <a:txBody>
                    <a:bodyPr/>
                    <a:lstStyle/>
                    <a:p>
                      <a:pPr algn="just" latinLnBrk="1"/>
                      <a:r>
                        <a:rPr lang="en-US">
                          <a:latin typeface="+mn-lt"/>
                        </a:rPr>
                        <a:t>Xây dựng hệ thống hỗ trợ lựa chọn bất động sản phù hợp cho khách hàng dựa trên nhu cầu cá nhân và khả năng tài chính của họ</a:t>
                      </a:r>
                      <a:endParaRPr lang="ko-KR" altLang="en-US" sz="1800">
                        <a:solidFill>
                          <a:schemeClr val="tx1">
                            <a:lumMod val="75000"/>
                            <a:lumOff val="25000"/>
                          </a:schemeClr>
                        </a:solidFill>
                        <a:latin typeface="+mn-lt"/>
                        <a:cs typeface="Arial" pitchFamily="34" charset="0"/>
                      </a:endParaRPr>
                    </a:p>
                  </a:txBody>
                  <a:tcPr anchor="ct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942681">
                <a:tc>
                  <a:txBody>
                    <a:bodyPr/>
                    <a:lstStyle/>
                    <a:p>
                      <a:pPr algn="ctr" latinLnBrk="1"/>
                      <a:r>
                        <a:rPr lang="en-US" altLang="ko-KR" sz="2400">
                          <a:solidFill>
                            <a:schemeClr val="bg1"/>
                          </a:solidFill>
                          <a:latin typeface="+mn-lt"/>
                          <a:cs typeface="Arial" pitchFamily="34" charset="0"/>
                        </a:rPr>
                        <a:t>02</a:t>
                      </a:r>
                      <a:endParaRPr lang="ko-KR" altLang="en-US" sz="2400" b="1">
                        <a:solidFill>
                          <a:schemeClr val="bg1"/>
                        </a:solidFill>
                        <a:latin typeface="+mn-lt"/>
                        <a:cs typeface="Arial" pitchFamily="34" charset="0"/>
                      </a:endParaRPr>
                    </a:p>
                  </a:txBody>
                  <a:tcPr anchor="ct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tc>
                  <a:txBody>
                    <a:bodyPr/>
                    <a:lstStyle/>
                    <a:p>
                      <a:pPr marL="0" marR="0" indent="0" algn="just" defTabSz="914400" rtl="0" eaLnBrk="1" fontAlgn="auto" latinLnBrk="1" hangingPunct="1">
                        <a:lnSpc>
                          <a:spcPct val="100000"/>
                        </a:lnSpc>
                        <a:spcBef>
                          <a:spcPts val="0"/>
                        </a:spcBef>
                        <a:spcAft>
                          <a:spcPts val="0"/>
                        </a:spcAft>
                        <a:buClrTx/>
                        <a:buSzTx/>
                        <a:buFontTx/>
                        <a:buNone/>
                        <a:tabLst/>
                        <a:defRPr/>
                      </a:pPr>
                      <a:r>
                        <a:rPr lang="vi-VN">
                          <a:latin typeface="Calibri (Body)"/>
                        </a:rPr>
                        <a:t>Cung cấp các đề xuất bất động sản tối ưu dựa trên dữ liệu thực tế và tri thức chuyên môn trong lĩnh vực bất động sản</a:t>
                      </a:r>
                      <a:endParaRPr lang="ko-KR" altLang="en-US" sz="1800">
                        <a:solidFill>
                          <a:schemeClr val="tx1">
                            <a:lumMod val="75000"/>
                            <a:lumOff val="25000"/>
                          </a:schemeClr>
                        </a:solidFill>
                        <a:latin typeface="Calibri (Body)"/>
                        <a:cs typeface="Arial" pitchFamily="34" charset="0"/>
                      </a:endParaRPr>
                    </a:p>
                  </a:txBody>
                  <a:tcPr anchor="ct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2"/>
                  </a:ext>
                </a:extLst>
              </a:tr>
              <a:tr h="989814">
                <a:tc>
                  <a:txBody>
                    <a:bodyPr/>
                    <a:lstStyle/>
                    <a:p>
                      <a:pPr algn="ctr" latinLnBrk="1"/>
                      <a:r>
                        <a:rPr lang="en-US" altLang="ko-KR" sz="2400">
                          <a:solidFill>
                            <a:schemeClr val="bg1"/>
                          </a:solidFill>
                          <a:latin typeface="+mn-lt"/>
                          <a:cs typeface="Arial" pitchFamily="34" charset="0"/>
                        </a:rPr>
                        <a:t>03</a:t>
                      </a:r>
                      <a:endParaRPr lang="ko-KR" altLang="en-US" sz="2400" b="1">
                        <a:solidFill>
                          <a:schemeClr val="bg1"/>
                        </a:solidFill>
                        <a:latin typeface="+mn-lt"/>
                        <a:cs typeface="Arial" pitchFamily="34" charset="0"/>
                      </a:endParaRPr>
                    </a:p>
                  </a:txBody>
                  <a:tcPr anchor="ct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tc>
                  <a:txBody>
                    <a:bodyPr/>
                    <a:lstStyle/>
                    <a:p>
                      <a:pPr algn="just" latinLnBrk="1"/>
                      <a:r>
                        <a:rPr lang="vi-VN">
                          <a:latin typeface="Calibri (Body)"/>
                        </a:rPr>
                        <a:t>Cung cấp tính năng so sánh và ước tính khoản vay, kết hợp với các bất động sản phù hợp nhằm giúp cho khách hàng có nhiều lựa chọn hơn ngoài những bất động sản trong khả năng</a:t>
                      </a:r>
                      <a:endParaRPr lang="ko-KR" altLang="en-US" sz="1800">
                        <a:solidFill>
                          <a:schemeClr val="tx1">
                            <a:lumMod val="75000"/>
                            <a:lumOff val="25000"/>
                          </a:schemeClr>
                        </a:solidFill>
                        <a:latin typeface="Calibri (Body)"/>
                        <a:cs typeface="Arial" pitchFamily="34" charset="0"/>
                      </a:endParaRPr>
                    </a:p>
                  </a:txBody>
                  <a:tcPr anchor="ct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0043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US" sz="2400" b="1">
                <a:solidFill>
                  <a:schemeClr val="bg1"/>
                </a:solidFill>
                <a:latin typeface="Roboto" panose="02000000000000000000" pitchFamily="2" charset="0"/>
                <a:ea typeface="Roboto" panose="02000000000000000000" pitchFamily="2" charset="0"/>
                <a:cs typeface="Roboto" panose="02000000000000000000" pitchFamily="2" charset="0"/>
              </a:rPr>
              <a:t>BỘ DỮ LIỆU</a:t>
            </a:r>
          </a:p>
        </p:txBody>
      </p:sp>
      <p:pic>
        <p:nvPicPr>
          <p:cNvPr id="3" name="Picture 2">
            <a:extLst>
              <a:ext uri="{FF2B5EF4-FFF2-40B4-BE49-F238E27FC236}">
                <a16:creationId xmlns:a16="http://schemas.microsoft.com/office/drawing/2014/main" id="{9F24832E-5DA0-DC78-A6CE-0B5ADDC0AA3A}"/>
              </a:ext>
            </a:extLst>
          </p:cNvPr>
          <p:cNvPicPr>
            <a:picLocks noChangeAspect="1"/>
          </p:cNvPicPr>
          <p:nvPr/>
        </p:nvPicPr>
        <p:blipFill>
          <a:blip r:embed="rId2"/>
          <a:stretch>
            <a:fillRect/>
          </a:stretch>
        </p:blipFill>
        <p:spPr>
          <a:xfrm>
            <a:off x="-1" y="1181041"/>
            <a:ext cx="7118555" cy="2879682"/>
          </a:xfrm>
          <a:prstGeom prst="rect">
            <a:avLst/>
          </a:prstGeom>
        </p:spPr>
      </p:pic>
      <p:pic>
        <p:nvPicPr>
          <p:cNvPr id="6" name="Picture 5">
            <a:extLst>
              <a:ext uri="{FF2B5EF4-FFF2-40B4-BE49-F238E27FC236}">
                <a16:creationId xmlns:a16="http://schemas.microsoft.com/office/drawing/2014/main" id="{4396B600-F10A-43FE-E4F1-19DD3B32E3B5}"/>
              </a:ext>
            </a:extLst>
          </p:cNvPr>
          <p:cNvPicPr>
            <a:picLocks noChangeAspect="1"/>
          </p:cNvPicPr>
          <p:nvPr/>
        </p:nvPicPr>
        <p:blipFill>
          <a:blip r:embed="rId3"/>
          <a:stretch>
            <a:fillRect/>
          </a:stretch>
        </p:blipFill>
        <p:spPr>
          <a:xfrm>
            <a:off x="-1" y="4060723"/>
            <a:ext cx="6263149" cy="2879682"/>
          </a:xfrm>
          <a:prstGeom prst="rect">
            <a:avLst/>
          </a:prstGeom>
        </p:spPr>
      </p:pic>
      <p:pic>
        <p:nvPicPr>
          <p:cNvPr id="12" name="Picture 11">
            <a:extLst>
              <a:ext uri="{FF2B5EF4-FFF2-40B4-BE49-F238E27FC236}">
                <a16:creationId xmlns:a16="http://schemas.microsoft.com/office/drawing/2014/main" id="{0F45269C-F61F-C4F1-6E85-8775DD11C00F}"/>
              </a:ext>
            </a:extLst>
          </p:cNvPr>
          <p:cNvPicPr>
            <a:picLocks noChangeAspect="1"/>
          </p:cNvPicPr>
          <p:nvPr/>
        </p:nvPicPr>
        <p:blipFill>
          <a:blip r:embed="rId4"/>
          <a:stretch>
            <a:fillRect/>
          </a:stretch>
        </p:blipFill>
        <p:spPr>
          <a:xfrm>
            <a:off x="7118554" y="1181041"/>
            <a:ext cx="4817805" cy="3644359"/>
          </a:xfrm>
          <a:prstGeom prst="rect">
            <a:avLst/>
          </a:prstGeom>
        </p:spPr>
      </p:pic>
      <p:sp>
        <p:nvSpPr>
          <p:cNvPr id="13" name="TextBox 12">
            <a:extLst>
              <a:ext uri="{FF2B5EF4-FFF2-40B4-BE49-F238E27FC236}">
                <a16:creationId xmlns:a16="http://schemas.microsoft.com/office/drawing/2014/main" id="{93345007-D61E-5A23-EDB7-FE5E822D5789}"/>
              </a:ext>
            </a:extLst>
          </p:cNvPr>
          <p:cNvSpPr txBox="1"/>
          <p:nvPr/>
        </p:nvSpPr>
        <p:spPr>
          <a:xfrm>
            <a:off x="7580671" y="5584722"/>
            <a:ext cx="3906134" cy="707886"/>
          </a:xfrm>
          <a:prstGeom prst="rect">
            <a:avLst/>
          </a:prstGeom>
          <a:noFill/>
        </p:spPr>
        <p:txBody>
          <a:bodyPr wrap="none" rtlCol="0">
            <a:spAutoFit/>
          </a:bodyPr>
          <a:lstStyle/>
          <a:p>
            <a:r>
              <a:rPr lang="en-US" sz="4000" b="1">
                <a:hlinkClick r:id="rId5">
                  <a:extLst>
                    <a:ext uri="{A12FA001-AC4F-418D-AE19-62706E023703}">
                      <ahyp:hlinkClr xmlns:ahyp="http://schemas.microsoft.com/office/drawing/2018/hyperlinkcolor" val="tx"/>
                    </a:ext>
                  </a:extLst>
                </a:hlinkClick>
              </a:rPr>
              <a:t>https://rever.vn/</a:t>
            </a:r>
            <a:r>
              <a:rPr lang="en-US" sz="4000" b="1"/>
              <a:t> </a:t>
            </a:r>
          </a:p>
        </p:txBody>
      </p:sp>
    </p:spTree>
    <p:extLst>
      <p:ext uri="{BB962C8B-B14F-4D97-AF65-F5344CB8AC3E}">
        <p14:creationId xmlns:p14="http://schemas.microsoft.com/office/powerpoint/2010/main" val="2308921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GB" altLang="ko-KR" sz="2400" b="1">
                <a:ln w="0"/>
                <a:solidFill>
                  <a:schemeClr val="bg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XÂY DỰNG HỆ THỐNG</a:t>
            </a:r>
            <a:endParaRPr lang="ko-KR" altLang="en-US" sz="2400" b="1">
              <a:ln w="0"/>
              <a:solidFill>
                <a:schemeClr val="bg1"/>
              </a:solidFill>
              <a:effectLst>
                <a:outerShdw blurRad="38100" dist="19050" dir="2700000" algn="tl" rotWithShape="0">
                  <a:schemeClr val="dk1">
                    <a:alpha val="40000"/>
                  </a:schemeClr>
                </a:outerShdw>
              </a:effectLst>
              <a:latin typeface="Roboto" panose="02000000000000000000" pitchFamily="2" charset="0"/>
              <a:cs typeface="Roboto" panose="02000000000000000000" pitchFamily="2" charset="0"/>
            </a:endParaRPr>
          </a:p>
        </p:txBody>
      </p:sp>
      <p:sp>
        <p:nvSpPr>
          <p:cNvPr id="2" name="Rounded Rectangle 4">
            <a:extLst>
              <a:ext uri="{FF2B5EF4-FFF2-40B4-BE49-F238E27FC236}">
                <a16:creationId xmlns:a16="http://schemas.microsoft.com/office/drawing/2014/main" id="{8817D553-BA1F-504E-010E-5CB971D58014}"/>
              </a:ext>
            </a:extLst>
          </p:cNvPr>
          <p:cNvSpPr/>
          <p:nvPr/>
        </p:nvSpPr>
        <p:spPr>
          <a:xfrm>
            <a:off x="442166" y="1310327"/>
            <a:ext cx="2179735" cy="3617273"/>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p>
            <a:pPr algn="just"/>
            <a:r>
              <a:rPr lang="vi-VN" sz="1600">
                <a:latin typeface="Calibri (Body)"/>
              </a:rPr>
              <a:t>Hệ thống gợi ý dựa trên cơ sở tri thức (Knowledge-Based Recommender Systems</a:t>
            </a:r>
            <a:r>
              <a:rPr lang="en-GB" sz="1600">
                <a:latin typeface="Calibri (Body)"/>
              </a:rPr>
              <a:t> -</a:t>
            </a:r>
            <a:r>
              <a:rPr lang="vi-VN" sz="1600">
                <a:latin typeface="Calibri (Body)"/>
              </a:rPr>
              <a:t> KBRS) là một loại hệ thống gợi ý sử dụng kiến thức chuyên ngành và thông tin cụ thể về các sản phẩm hoặc dịch vụ để đưa ra các đề xuất phù hợp với nhu cầu của người dùng.</a:t>
            </a:r>
            <a:endParaRPr lang="en-GB" sz="1600">
              <a:latin typeface="Calibri (Body)"/>
            </a:endParaRPr>
          </a:p>
        </p:txBody>
      </p:sp>
      <p:pic>
        <p:nvPicPr>
          <p:cNvPr id="5" name="Picture 4">
            <a:extLst>
              <a:ext uri="{FF2B5EF4-FFF2-40B4-BE49-F238E27FC236}">
                <a16:creationId xmlns:a16="http://schemas.microsoft.com/office/drawing/2014/main" id="{B7721C22-1840-62EB-2CD1-56503A076C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0821" y="1310327"/>
            <a:ext cx="7351088" cy="5267920"/>
          </a:xfrm>
          <a:prstGeom prst="rect">
            <a:avLst/>
          </a:prstGeom>
        </p:spPr>
      </p:pic>
    </p:spTree>
    <p:extLst>
      <p:ext uri="{BB962C8B-B14F-4D97-AF65-F5344CB8AC3E}">
        <p14:creationId xmlns:p14="http://schemas.microsoft.com/office/powerpoint/2010/main" val="330525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GB" altLang="ko-KR" sz="2400" b="1">
                <a:ln w="0"/>
                <a:solidFill>
                  <a:schemeClr val="bg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XÂY DỰNG HỆ THỐNG</a:t>
            </a:r>
            <a:endParaRPr lang="ko-KR" altLang="en-US" sz="2400" b="1">
              <a:ln w="0"/>
              <a:solidFill>
                <a:schemeClr val="bg1"/>
              </a:solidFill>
              <a:effectLst>
                <a:outerShdw blurRad="38100" dist="19050" dir="2700000" algn="tl" rotWithShape="0">
                  <a:schemeClr val="dk1">
                    <a:alpha val="40000"/>
                  </a:schemeClr>
                </a:outerShdw>
              </a:effectLst>
              <a:latin typeface="Roboto" panose="02000000000000000000" pitchFamily="2" charset="0"/>
              <a:cs typeface="Roboto" panose="02000000000000000000" pitchFamily="2" charset="0"/>
            </a:endParaRPr>
          </a:p>
        </p:txBody>
      </p:sp>
      <p:sp>
        <p:nvSpPr>
          <p:cNvPr id="5" name="AutoShape 4" descr="Differences between manual and automated testing">
            <a:extLst>
              <a:ext uri="{FF2B5EF4-FFF2-40B4-BE49-F238E27FC236}">
                <a16:creationId xmlns:a16="http://schemas.microsoft.com/office/drawing/2014/main" id="{3789CB19-E052-5F17-7B6B-B11FA76C7596}"/>
              </a:ext>
            </a:extLst>
          </p:cNvPr>
          <p:cNvSpPr>
            <a:spLocks noChangeAspect="1" noChangeArrowheads="1"/>
          </p:cNvSpPr>
          <p:nvPr/>
        </p:nvSpPr>
        <p:spPr bwMode="auto">
          <a:xfrm>
            <a:off x="5829783" y="43562"/>
            <a:ext cx="3684608" cy="36846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sp>
        <p:nvSpPr>
          <p:cNvPr id="2" name="Rectangle: Rounded Corners 1">
            <a:extLst>
              <a:ext uri="{FF2B5EF4-FFF2-40B4-BE49-F238E27FC236}">
                <a16:creationId xmlns:a16="http://schemas.microsoft.com/office/drawing/2014/main" id="{491C652F-B9E2-D06D-1014-2601BA65568F}"/>
              </a:ext>
            </a:extLst>
          </p:cNvPr>
          <p:cNvSpPr/>
          <p:nvPr/>
        </p:nvSpPr>
        <p:spPr>
          <a:xfrm>
            <a:off x="2758910" y="1411564"/>
            <a:ext cx="6674176" cy="667811"/>
          </a:xfrm>
          <a:prstGeom prst="roundRect">
            <a:avLst>
              <a:gd name="adj" fmla="val 10000"/>
            </a:avLst>
          </a:prstGeom>
          <a:solidFill>
            <a:schemeClr val="accent5">
              <a:lumMod val="60000"/>
              <a:lumOff val="4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algn="ctr"/>
            <a:r>
              <a:rPr lang="en-GB" sz="3200" b="1">
                <a:solidFill>
                  <a:schemeClr val="accent1">
                    <a:lumMod val="50000"/>
                  </a:schemeClr>
                </a:solidFill>
              </a:rPr>
              <a:t>BIỂU DIỄN TRI THỨC</a:t>
            </a:r>
            <a:endParaRPr lang="vi-VN" sz="3200" b="1">
              <a:solidFill>
                <a:schemeClr val="accent1">
                  <a:lumMod val="50000"/>
                </a:schemeClr>
              </a:solidFil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C8354E-D2A1-4710-3CB8-074CB576D1E9}"/>
                  </a:ext>
                </a:extLst>
              </p:cNvPr>
              <p:cNvSpPr txBox="1"/>
              <p:nvPr/>
            </p:nvSpPr>
            <p:spPr>
              <a:xfrm>
                <a:off x="599051" y="2420119"/>
                <a:ext cx="11211612" cy="2862322"/>
              </a:xfrm>
              <a:prstGeom prst="rect">
                <a:avLst/>
              </a:prstGeom>
              <a:noFill/>
            </p:spPr>
            <p:txBody>
              <a:bodyPr wrap="square" rtlCol="0">
                <a:spAutoFit/>
              </a:bodyPr>
              <a:lstStyle/>
              <a:p>
                <a:pPr algn="just"/>
                <a:r>
                  <a:rPr lang="en-GB">
                    <a:latin typeface="Calibri (Body)"/>
                  </a:rPr>
                  <a:t>Cơ </a:t>
                </a:r>
                <a:r>
                  <a:rPr lang="vi-VN">
                    <a:latin typeface="Calibri (Body)"/>
                  </a:rPr>
                  <a:t>sở tri thức được xây dựng trên nền tảng của mô hình Rela-model</a:t>
                </a:r>
                <a:r>
                  <a:rPr lang="en-US">
                    <a:latin typeface="Calibri (Body)"/>
                  </a:rPr>
                  <a:t> được mô tả trong công trình nguyên cứu của Nhon Do, Hien Nguyen và Ali Selamat</a:t>
                </a:r>
                <a:r>
                  <a:rPr lang="en-GB">
                    <a:latin typeface="Calibri (Body)"/>
                  </a:rPr>
                  <a:t> gồm 3 thành phần:</a:t>
                </a:r>
              </a:p>
              <a:p>
                <a:pPr algn="just"/>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r>
                        <a:rPr lang="en-GB" i="1" smtClean="0">
                          <a:latin typeface="Cambria Math" panose="02040503050406030204" pitchFamily="18" charset="0"/>
                        </a:rPr>
                        <m:t>𝐶</m:t>
                      </m:r>
                      <m:r>
                        <a:rPr lang="en-GB" i="1" smtClean="0">
                          <a:latin typeface="Cambria Math" panose="02040503050406030204" pitchFamily="18" charset="0"/>
                        </a:rPr>
                        <m:t>, </m:t>
                      </m:r>
                      <m:r>
                        <a:rPr lang="en-GB" i="1" smtClean="0">
                          <a:latin typeface="Cambria Math" panose="02040503050406030204" pitchFamily="18" charset="0"/>
                        </a:rPr>
                        <m:t>𝑅</m:t>
                      </m:r>
                      <m:r>
                        <a:rPr lang="en-GB" i="1" smtClean="0">
                          <a:latin typeface="Cambria Math" panose="02040503050406030204" pitchFamily="18" charset="0"/>
                        </a:rPr>
                        <m:t>, </m:t>
                      </m:r>
                      <m:r>
                        <a:rPr lang="en-GB" i="1" smtClean="0">
                          <a:latin typeface="Cambria Math" panose="02040503050406030204" pitchFamily="18" charset="0"/>
                        </a:rPr>
                        <m:t>𝑅𝑢𝑙𝑒𝑠</m:t>
                      </m:r>
                      <m:r>
                        <a:rPr lang="en-GB" i="1" smtClean="0">
                          <a:latin typeface="Cambria Math" panose="02040503050406030204" pitchFamily="18" charset="0"/>
                        </a:rPr>
                        <m:t>)</m:t>
                      </m:r>
                    </m:oMath>
                  </m:oMathPara>
                </a14:m>
                <a:endParaRPr lang="en-GB">
                  <a:latin typeface="Calibri (Body)"/>
                </a:endParaRPr>
              </a:p>
              <a:p>
                <a:pPr algn="just"/>
                <a:r>
                  <a:rPr lang="en-GB"/>
                  <a:t>Trong đó:</a:t>
                </a:r>
              </a:p>
              <a:p>
                <a:pPr algn="just"/>
                <a:r>
                  <a:rPr lang="en-GB"/>
                  <a:t>	- C là tập các khái niệm liên quan đến bất động sản</a:t>
                </a:r>
              </a:p>
              <a:p>
                <a:pPr algn="just"/>
                <a:r>
                  <a:rPr lang="en-GB"/>
                  <a:t>	- R chứa các mối quan hệ giữa các khái niệm được liệt kê trong C</a:t>
                </a:r>
              </a:p>
              <a:p>
                <a:pPr algn="just"/>
                <a:r>
                  <a:rPr lang="en-GB" b="1"/>
                  <a:t>	- </a:t>
                </a:r>
                <a:r>
                  <a:rPr lang="en-GB"/>
                  <a:t>Rules là bộ các quy tắc suy luận áp dụng trong lĩnh vực bât động sản, gồm 2 quy tắc chính:</a:t>
                </a:r>
              </a:p>
              <a:p>
                <a:pPr algn="just"/>
                <a:r>
                  <a:rPr lang="en-GB" b="1"/>
                  <a:t>	</a:t>
                </a:r>
                <a:r>
                  <a:rPr lang="en-GB"/>
                  <a:t>   + </a:t>
                </a:r>
                <a:r>
                  <a:rPr lang="en-GB" b="1"/>
                  <a:t> </a:t>
                </a:r>
                <a:r>
                  <a:rPr lang="en-GB" i="1"/>
                  <a:t>Quy tắc phân loại: </a:t>
                </a:r>
                <a:r>
                  <a:rPr lang="en-US"/>
                  <a:t>Nhằm phân chia khách hàng vào các nhóm dựa trên các đặc điểm cụ thể của họ.</a:t>
                </a:r>
              </a:p>
              <a:p>
                <a:pPr algn="just"/>
                <a:r>
                  <a:rPr lang="en-US" b="1"/>
                  <a:t>	   </a:t>
                </a:r>
                <a:r>
                  <a:rPr lang="en-US"/>
                  <a:t>+  </a:t>
                </a:r>
                <a:r>
                  <a:rPr lang="en-US" i="1"/>
                  <a:t>Quy tắc đánh giá: </a:t>
                </a:r>
                <a:r>
                  <a:rPr lang="vi-VN">
                    <a:latin typeface="Calibri (Body)"/>
                  </a:rPr>
                  <a:t>Dùng để định lượng mức độ phù hợp của các bất động sản với từng nhóm khách hàng đã được xác định.</a:t>
                </a:r>
                <a:endParaRPr lang="en-GB" b="1">
                  <a:latin typeface="Calibri (Body)"/>
                </a:endParaRPr>
              </a:p>
            </p:txBody>
          </p:sp>
        </mc:Choice>
        <mc:Fallback>
          <p:sp>
            <p:nvSpPr>
              <p:cNvPr id="3" name="TextBox 2">
                <a:extLst>
                  <a:ext uri="{FF2B5EF4-FFF2-40B4-BE49-F238E27FC236}">
                    <a16:creationId xmlns:a16="http://schemas.microsoft.com/office/drawing/2014/main" id="{F5C8354E-D2A1-4710-3CB8-074CB576D1E9}"/>
                  </a:ext>
                </a:extLst>
              </p:cNvPr>
              <p:cNvSpPr txBox="1">
                <a:spLocks noRot="1" noChangeAspect="1" noMove="1" noResize="1" noEditPoints="1" noAdjustHandles="1" noChangeArrowheads="1" noChangeShapeType="1" noTextEdit="1"/>
              </p:cNvSpPr>
              <p:nvPr/>
            </p:nvSpPr>
            <p:spPr>
              <a:xfrm>
                <a:off x="599051" y="2420119"/>
                <a:ext cx="11211612" cy="2862322"/>
              </a:xfrm>
              <a:prstGeom prst="rect">
                <a:avLst/>
              </a:prstGeom>
              <a:blipFill>
                <a:blip r:embed="rId2"/>
                <a:stretch>
                  <a:fillRect l="-435" t="-1064" r="-489" b="-2340"/>
                </a:stretch>
              </a:blipFill>
            </p:spPr>
            <p:txBody>
              <a:bodyPr/>
              <a:lstStyle/>
              <a:p>
                <a:r>
                  <a:rPr lang="en-US">
                    <a:noFill/>
                  </a:rPr>
                  <a:t> </a:t>
                </a:r>
              </a:p>
            </p:txBody>
          </p:sp>
        </mc:Fallback>
      </mc:AlternateContent>
    </p:spTree>
    <p:extLst>
      <p:ext uri="{BB962C8B-B14F-4D97-AF65-F5344CB8AC3E}">
        <p14:creationId xmlns:p14="http://schemas.microsoft.com/office/powerpoint/2010/main" val="3733225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GB" altLang="ko-KR" sz="2400" b="1">
                <a:ln w="0"/>
                <a:solidFill>
                  <a:schemeClr val="bg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BIỂU DIỄN TRI THỨC</a:t>
            </a:r>
            <a:endParaRPr lang="ko-KR" altLang="en-US" sz="2400" b="1">
              <a:ln w="0"/>
              <a:solidFill>
                <a:schemeClr val="bg1"/>
              </a:solidFill>
              <a:effectLst>
                <a:outerShdw blurRad="38100" dist="19050" dir="2700000" algn="tl" rotWithShape="0">
                  <a:schemeClr val="dk1">
                    <a:alpha val="40000"/>
                  </a:schemeClr>
                </a:outerShdw>
              </a:effectLst>
              <a:latin typeface="Roboto" panose="02000000000000000000" pitchFamily="2" charset="0"/>
              <a:cs typeface="Roboto" panose="02000000000000000000" pitchFamily="2" charset="0"/>
            </a:endParaRPr>
          </a:p>
        </p:txBody>
      </p:sp>
      <p:sp>
        <p:nvSpPr>
          <p:cNvPr id="2" name="Rectangle: Rounded Corners 1">
            <a:extLst>
              <a:ext uri="{FF2B5EF4-FFF2-40B4-BE49-F238E27FC236}">
                <a16:creationId xmlns:a16="http://schemas.microsoft.com/office/drawing/2014/main" id="{491C652F-B9E2-D06D-1014-2601BA65568F}"/>
              </a:ext>
            </a:extLst>
          </p:cNvPr>
          <p:cNvSpPr/>
          <p:nvPr/>
        </p:nvSpPr>
        <p:spPr>
          <a:xfrm>
            <a:off x="2758910" y="1411564"/>
            <a:ext cx="6674176" cy="667811"/>
          </a:xfrm>
          <a:prstGeom prst="roundRect">
            <a:avLst>
              <a:gd name="adj" fmla="val 10000"/>
            </a:avLst>
          </a:prstGeom>
          <a:solidFill>
            <a:schemeClr val="accent5">
              <a:lumMod val="60000"/>
              <a:lumOff val="4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algn="ctr"/>
            <a:r>
              <a:rPr lang="en-GB" sz="3200" b="1">
                <a:solidFill>
                  <a:schemeClr val="accent1">
                    <a:lumMod val="50000"/>
                  </a:schemeClr>
                </a:solidFill>
              </a:rPr>
              <a:t> C – Tập các khái niệm</a:t>
            </a:r>
            <a:endParaRPr lang="vi-VN" sz="3200" b="1">
              <a:solidFill>
                <a:schemeClr val="accent1">
                  <a:lumMod val="50000"/>
                </a:schemeClr>
              </a:solidFill>
            </a:endParaRP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F5C8354E-D2A1-4710-3CB8-074CB576D1E9}"/>
                  </a:ext>
                </a:extLst>
              </p:cNvPr>
              <p:cNvSpPr txBox="1"/>
              <p:nvPr/>
            </p:nvSpPr>
            <p:spPr>
              <a:xfrm>
                <a:off x="599051" y="2264993"/>
                <a:ext cx="11211612" cy="369332"/>
              </a:xfrm>
              <a:prstGeom prst="rect">
                <a:avLst/>
              </a:prstGeom>
              <a:noFill/>
            </p:spPr>
            <p:txBody>
              <a:bodyPr wrap="square" rtlCol="0">
                <a:spAutoFit/>
              </a:bodyPr>
              <a:lstStyle/>
              <a:p>
                <a:pPr algn="just"/>
                <a:r>
                  <a:rPr lang="en-US" sz="1800">
                    <a:effectLst/>
                    <a:latin typeface="Calibri (Body)"/>
                    <a:ea typeface="Calibri" panose="020F0502020204030204" pitchFamily="34" charset="0"/>
                  </a:rPr>
                  <a:t>Mỗi khái niệm c </a:t>
                </a:r>
                <a14:m>
                  <m:oMath xmlns:m="http://schemas.openxmlformats.org/officeDocument/2006/math">
                    <m:r>
                      <a:rPr lang="en-US" sz="1800" i="1">
                        <a:effectLst/>
                        <a:latin typeface="Calibri (Body)"/>
                        <a:ea typeface="Calibri" panose="020F0502020204030204" pitchFamily="34" charset="0"/>
                        <a:cs typeface="Times New Roman" panose="02020603050405020304" pitchFamily="18" charset="0"/>
                      </a:rPr>
                      <m:t>∈</m:t>
                    </m:r>
                  </m:oMath>
                </a14:m>
                <a:r>
                  <a:rPr lang="en-US" sz="1800">
                    <a:effectLst/>
                    <a:latin typeface="Calibri (Body)"/>
                    <a:ea typeface="Times New Roman" panose="02020603050405020304" pitchFamily="18" charset="0"/>
                  </a:rPr>
                  <a:t> </a:t>
                </a:r>
                <a:r>
                  <a:rPr lang="en-US" sz="1800" b="1">
                    <a:effectLst/>
                    <a:latin typeface="Calibri (Body)"/>
                    <a:ea typeface="Times New Roman" panose="02020603050405020304" pitchFamily="18" charset="0"/>
                  </a:rPr>
                  <a:t>C </a:t>
                </a:r>
                <a:r>
                  <a:rPr lang="en-US" sz="1800">
                    <a:effectLst/>
                    <a:latin typeface="Calibri (Body)"/>
                    <a:ea typeface="Times New Roman" panose="02020603050405020304" pitchFamily="18" charset="0"/>
                  </a:rPr>
                  <a:t>có thể được hiểu là một nhóm các thành phần (Attrs, Prop, Inner-Rel).</a:t>
                </a:r>
                <a:endParaRPr lang="en-GB" b="1">
                  <a:latin typeface="Calibri (Body)"/>
                </a:endParaRPr>
              </a:p>
            </p:txBody>
          </p:sp>
        </mc:Choice>
        <mc:Fallback>
          <p:sp>
            <p:nvSpPr>
              <p:cNvPr id="3" name="TextBox 2">
                <a:extLst>
                  <a:ext uri="{FF2B5EF4-FFF2-40B4-BE49-F238E27FC236}">
                    <a16:creationId xmlns:a16="http://schemas.microsoft.com/office/drawing/2014/main" id="{F5C8354E-D2A1-4710-3CB8-074CB576D1E9}"/>
                  </a:ext>
                </a:extLst>
              </p:cNvPr>
              <p:cNvSpPr txBox="1">
                <a:spLocks noRot="1" noChangeAspect="1" noMove="1" noResize="1" noEditPoints="1" noAdjustHandles="1" noChangeArrowheads="1" noChangeShapeType="1" noTextEdit="1"/>
              </p:cNvSpPr>
              <p:nvPr/>
            </p:nvSpPr>
            <p:spPr>
              <a:xfrm>
                <a:off x="599051" y="2264993"/>
                <a:ext cx="11211612" cy="369332"/>
              </a:xfrm>
              <a:prstGeom prst="rect">
                <a:avLst/>
              </a:prstGeom>
              <a:blipFill>
                <a:blip r:embed="rId2"/>
                <a:stretch>
                  <a:fillRect l="-435" t="-10000" b="-26667"/>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20" name="Ink 19">
                <a:extLst>
                  <a:ext uri="{FF2B5EF4-FFF2-40B4-BE49-F238E27FC236}">
                    <a16:creationId xmlns:a16="http://schemas.microsoft.com/office/drawing/2014/main" id="{86175875-FE67-7072-E89F-6138690188A0}"/>
                  </a:ext>
                </a:extLst>
              </p14:cNvPr>
              <p14:cNvContentPartPr/>
              <p14:nvPr/>
            </p14:nvContentPartPr>
            <p14:xfrm>
              <a:off x="2271325" y="2959270"/>
              <a:ext cx="360" cy="360"/>
            </p14:xfrm>
          </p:contentPart>
        </mc:Choice>
        <mc:Fallback>
          <p:pic>
            <p:nvPicPr>
              <p:cNvPr id="20" name="Ink 19">
                <a:extLst>
                  <a:ext uri="{FF2B5EF4-FFF2-40B4-BE49-F238E27FC236}">
                    <a16:creationId xmlns:a16="http://schemas.microsoft.com/office/drawing/2014/main" id="{86175875-FE67-7072-E89F-6138690188A0}"/>
                  </a:ext>
                </a:extLst>
              </p:cNvPr>
              <p:cNvPicPr/>
              <p:nvPr/>
            </p:nvPicPr>
            <p:blipFill>
              <a:blip r:embed="rId4"/>
              <a:stretch>
                <a:fillRect/>
              </a:stretch>
            </p:blipFill>
            <p:spPr>
              <a:xfrm>
                <a:off x="2265205" y="2953150"/>
                <a:ext cx="12600" cy="12600"/>
              </a:xfrm>
              <a:prstGeom prst="rect">
                <a:avLst/>
              </a:prstGeom>
            </p:spPr>
          </p:pic>
        </mc:Fallback>
      </mc:AlternateContent>
      <p:pic>
        <p:nvPicPr>
          <p:cNvPr id="22" name="Picture 21">
            <a:extLst>
              <a:ext uri="{FF2B5EF4-FFF2-40B4-BE49-F238E27FC236}">
                <a16:creationId xmlns:a16="http://schemas.microsoft.com/office/drawing/2014/main" id="{F9E4F7E2-5A3D-5548-349C-4964C095AC24}"/>
              </a:ext>
            </a:extLst>
          </p:cNvPr>
          <p:cNvPicPr>
            <a:picLocks noChangeAspect="1"/>
          </p:cNvPicPr>
          <p:nvPr/>
        </p:nvPicPr>
        <p:blipFill>
          <a:blip r:embed="rId5"/>
          <a:stretch>
            <a:fillRect/>
          </a:stretch>
        </p:blipFill>
        <p:spPr>
          <a:xfrm>
            <a:off x="217714" y="2634324"/>
            <a:ext cx="6283509" cy="1934617"/>
          </a:xfrm>
          <a:prstGeom prst="rect">
            <a:avLst/>
          </a:prstGeom>
        </p:spPr>
      </p:pic>
      <p:cxnSp>
        <p:nvCxnSpPr>
          <p:cNvPr id="24" name="Straight Arrow Connector 23">
            <a:extLst>
              <a:ext uri="{FF2B5EF4-FFF2-40B4-BE49-F238E27FC236}">
                <a16:creationId xmlns:a16="http://schemas.microsoft.com/office/drawing/2014/main" id="{C7C2CDFB-6EC3-7B75-E5A7-ECB4E678C8E2}"/>
              </a:ext>
            </a:extLst>
          </p:cNvPr>
          <p:cNvCxnSpPr/>
          <p:nvPr/>
        </p:nvCxnSpPr>
        <p:spPr>
          <a:xfrm>
            <a:off x="3152174" y="2853671"/>
            <a:ext cx="4133529" cy="154944"/>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8B39E2CE-3283-BC15-65B1-F39AEB28C1F1}"/>
              </a:ext>
            </a:extLst>
          </p:cNvPr>
          <p:cNvCxnSpPr/>
          <p:nvPr/>
        </p:nvCxnSpPr>
        <p:spPr>
          <a:xfrm flipV="1">
            <a:off x="2227582" y="3199752"/>
            <a:ext cx="4996404" cy="613418"/>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490B2274-0C66-E9F1-46A7-D8796B63B2BB}"/>
              </a:ext>
            </a:extLst>
          </p:cNvPr>
          <p:cNvCxnSpPr/>
          <p:nvPr/>
        </p:nvCxnSpPr>
        <p:spPr>
          <a:xfrm flipV="1">
            <a:off x="1796145" y="3333560"/>
            <a:ext cx="5381403" cy="82433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54F15712-74C6-6E19-9916-E7463A72CFE0}"/>
              </a:ext>
            </a:extLst>
          </p:cNvPr>
          <p:cNvCxnSpPr/>
          <p:nvPr/>
        </p:nvCxnSpPr>
        <p:spPr>
          <a:xfrm flipV="1">
            <a:off x="3152174" y="3455136"/>
            <a:ext cx="4071812" cy="70163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B9B34DCA-42B1-09FC-2B62-EF50C01D4E17}"/>
              </a:ext>
            </a:extLst>
          </p:cNvPr>
          <p:cNvCxnSpPr/>
          <p:nvPr/>
        </p:nvCxnSpPr>
        <p:spPr>
          <a:xfrm flipV="1">
            <a:off x="5164861" y="3539825"/>
            <a:ext cx="2120842" cy="618074"/>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8D9BBC76-3B9B-6068-68D7-5F83F8BFBF61}"/>
              </a:ext>
            </a:extLst>
          </p:cNvPr>
          <p:cNvSpPr txBox="1"/>
          <p:nvPr/>
        </p:nvSpPr>
        <p:spPr>
          <a:xfrm>
            <a:off x="7377932" y="2988895"/>
            <a:ext cx="904030" cy="523220"/>
          </a:xfrm>
          <a:prstGeom prst="rect">
            <a:avLst/>
          </a:prstGeom>
          <a:noFill/>
        </p:spPr>
        <p:txBody>
          <a:bodyPr wrap="none" rtlCol="0">
            <a:spAutoFit/>
          </a:bodyPr>
          <a:lstStyle/>
          <a:p>
            <a:r>
              <a:rPr lang="en-US" sz="2800" b="1"/>
              <a:t>Attrs</a:t>
            </a:r>
          </a:p>
        </p:txBody>
      </p:sp>
      <p:pic>
        <p:nvPicPr>
          <p:cNvPr id="35" name="Picture 34">
            <a:extLst>
              <a:ext uri="{FF2B5EF4-FFF2-40B4-BE49-F238E27FC236}">
                <a16:creationId xmlns:a16="http://schemas.microsoft.com/office/drawing/2014/main" id="{9087081F-F97D-81D1-473F-2505A9781DB2}"/>
              </a:ext>
            </a:extLst>
          </p:cNvPr>
          <p:cNvPicPr>
            <a:picLocks noChangeAspect="1"/>
          </p:cNvPicPr>
          <p:nvPr/>
        </p:nvPicPr>
        <p:blipFill>
          <a:blip r:embed="rId6"/>
          <a:stretch>
            <a:fillRect/>
          </a:stretch>
        </p:blipFill>
        <p:spPr>
          <a:xfrm>
            <a:off x="5826200" y="4153243"/>
            <a:ext cx="6148086" cy="2477847"/>
          </a:xfrm>
          <a:prstGeom prst="rect">
            <a:avLst/>
          </a:prstGeom>
        </p:spPr>
      </p:pic>
      <p:cxnSp>
        <p:nvCxnSpPr>
          <p:cNvPr id="37" name="Straight Arrow Connector 36">
            <a:extLst>
              <a:ext uri="{FF2B5EF4-FFF2-40B4-BE49-F238E27FC236}">
                <a16:creationId xmlns:a16="http://schemas.microsoft.com/office/drawing/2014/main" id="{AC0C2111-9351-29CA-52DE-569248A65F4F}"/>
              </a:ext>
            </a:extLst>
          </p:cNvPr>
          <p:cNvCxnSpPr>
            <a:cxnSpLocks/>
          </p:cNvCxnSpPr>
          <p:nvPr/>
        </p:nvCxnSpPr>
        <p:spPr>
          <a:xfrm flipH="1">
            <a:off x="3529781" y="4650658"/>
            <a:ext cx="2418735" cy="792041"/>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Straight Arrow Connector 38">
            <a:extLst>
              <a:ext uri="{FF2B5EF4-FFF2-40B4-BE49-F238E27FC236}">
                <a16:creationId xmlns:a16="http://schemas.microsoft.com/office/drawing/2014/main" id="{77C65AF8-AB62-D73D-866E-A39AE52F3CA6}"/>
              </a:ext>
            </a:extLst>
          </p:cNvPr>
          <p:cNvCxnSpPr/>
          <p:nvPr/>
        </p:nvCxnSpPr>
        <p:spPr>
          <a:xfrm flipH="1">
            <a:off x="3529781" y="4957798"/>
            <a:ext cx="2296419" cy="533401"/>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42" name="Straight Arrow Connector 41">
            <a:extLst>
              <a:ext uri="{FF2B5EF4-FFF2-40B4-BE49-F238E27FC236}">
                <a16:creationId xmlns:a16="http://schemas.microsoft.com/office/drawing/2014/main" id="{00FF2EB4-A006-84A9-3675-C1FF0F898D41}"/>
              </a:ext>
            </a:extLst>
          </p:cNvPr>
          <p:cNvCxnSpPr/>
          <p:nvPr/>
        </p:nvCxnSpPr>
        <p:spPr>
          <a:xfrm flipH="1" flipV="1">
            <a:off x="3529781" y="5538836"/>
            <a:ext cx="2296419" cy="544991"/>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82D924FE-5863-05F8-5020-9C738AC78042}"/>
              </a:ext>
            </a:extLst>
          </p:cNvPr>
          <p:cNvSpPr txBox="1"/>
          <p:nvPr/>
        </p:nvSpPr>
        <p:spPr>
          <a:xfrm>
            <a:off x="2455128" y="5181089"/>
            <a:ext cx="884025" cy="523220"/>
          </a:xfrm>
          <a:prstGeom prst="rect">
            <a:avLst/>
          </a:prstGeom>
          <a:noFill/>
        </p:spPr>
        <p:txBody>
          <a:bodyPr wrap="none" rtlCol="0">
            <a:spAutoFit/>
          </a:bodyPr>
          <a:lstStyle/>
          <a:p>
            <a:r>
              <a:rPr lang="en-US" sz="2800" b="1"/>
              <a:t>Prop</a:t>
            </a:r>
          </a:p>
        </p:txBody>
      </p:sp>
    </p:spTree>
    <p:extLst>
      <p:ext uri="{BB962C8B-B14F-4D97-AF65-F5344CB8AC3E}">
        <p14:creationId xmlns:p14="http://schemas.microsoft.com/office/powerpoint/2010/main" val="52158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par>
                                <p:cTn id="17" presetID="22" presetClass="entr" presetSubtype="4"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arn(inVertical)">
                                      <p:cBhvr>
                                        <p:cTn id="27" dur="500"/>
                                        <p:tgtEl>
                                          <p:spTgt spid="37"/>
                                        </p:tgtEl>
                                      </p:cBhvr>
                                    </p:animEffect>
                                  </p:childTnLst>
                                </p:cTn>
                              </p:par>
                              <p:par>
                                <p:cTn id="28" presetID="16" presetClass="entr" presetSubtype="21"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barn(inVertical)">
                                      <p:cBhvr>
                                        <p:cTn id="30" dur="500"/>
                                        <p:tgtEl>
                                          <p:spTgt spid="39"/>
                                        </p:tgtEl>
                                      </p:cBhvr>
                                    </p:animEffect>
                                  </p:childTnLst>
                                </p:cTn>
                              </p:par>
                              <p:par>
                                <p:cTn id="31" presetID="16" presetClass="entr" presetSubtype="21"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barn(inVertical)">
                                      <p:cBhvr>
                                        <p:cTn id="33" dur="500"/>
                                        <p:tgtEl>
                                          <p:spTgt spid="42"/>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barn(inVertical)">
                                      <p:cBhvr>
                                        <p:cTn id="3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F3A6572-5695-8E25-B945-FB7E25FC4CF8}"/>
              </a:ext>
            </a:extLst>
          </p:cNvPr>
          <p:cNvSpPr txBox="1"/>
          <p:nvPr/>
        </p:nvSpPr>
        <p:spPr>
          <a:xfrm>
            <a:off x="217714" y="279754"/>
            <a:ext cx="11974286" cy="461665"/>
          </a:xfrm>
          <a:prstGeom prst="rect">
            <a:avLst/>
          </a:prstGeom>
          <a:noFill/>
        </p:spPr>
        <p:txBody>
          <a:bodyPr wrap="square">
            <a:spAutoFit/>
          </a:bodyPr>
          <a:lstStyle/>
          <a:p>
            <a:r>
              <a:rPr lang="en-GB" altLang="ko-KR" sz="2400" b="1">
                <a:ln w="0"/>
                <a:solidFill>
                  <a:schemeClr val="bg1"/>
                </a:solidFill>
                <a:effectLst>
                  <a:outerShdw blurRad="38100" dist="19050" dir="2700000" algn="tl" rotWithShape="0">
                    <a:schemeClr val="dk1">
                      <a:alpha val="40000"/>
                    </a:schemeClr>
                  </a:outerShdw>
                </a:effectLst>
                <a:latin typeface="Roboto" panose="02000000000000000000" pitchFamily="2" charset="0"/>
                <a:ea typeface="Roboto" panose="02000000000000000000" pitchFamily="2" charset="0"/>
                <a:cs typeface="Roboto" panose="02000000000000000000" pitchFamily="2" charset="0"/>
              </a:rPr>
              <a:t>BIỂU DIỄN TRI THỨC</a:t>
            </a:r>
            <a:endParaRPr lang="ko-KR" altLang="en-US" sz="2400" b="1">
              <a:ln w="0"/>
              <a:solidFill>
                <a:schemeClr val="bg1"/>
              </a:solidFill>
              <a:effectLst>
                <a:outerShdw blurRad="38100" dist="19050" dir="2700000" algn="tl" rotWithShape="0">
                  <a:schemeClr val="dk1">
                    <a:alpha val="40000"/>
                  </a:schemeClr>
                </a:outerShdw>
              </a:effectLst>
              <a:latin typeface="Roboto" panose="02000000000000000000" pitchFamily="2" charset="0"/>
              <a:cs typeface="Roboto" panose="02000000000000000000" pitchFamily="2" charset="0"/>
            </a:endParaRPr>
          </a:p>
        </p:txBody>
      </p:sp>
      <p:sp>
        <p:nvSpPr>
          <p:cNvPr id="2" name="Rectangle: Rounded Corners 1">
            <a:extLst>
              <a:ext uri="{FF2B5EF4-FFF2-40B4-BE49-F238E27FC236}">
                <a16:creationId xmlns:a16="http://schemas.microsoft.com/office/drawing/2014/main" id="{491C652F-B9E2-D06D-1014-2601BA65568F}"/>
              </a:ext>
            </a:extLst>
          </p:cNvPr>
          <p:cNvSpPr/>
          <p:nvPr/>
        </p:nvSpPr>
        <p:spPr>
          <a:xfrm>
            <a:off x="1998385" y="1333606"/>
            <a:ext cx="8195229" cy="667811"/>
          </a:xfrm>
          <a:prstGeom prst="roundRect">
            <a:avLst>
              <a:gd name="adj" fmla="val 10000"/>
            </a:avLst>
          </a:prstGeom>
          <a:solidFill>
            <a:schemeClr val="accent5">
              <a:lumMod val="60000"/>
              <a:lumOff val="40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pPr algn="ctr"/>
            <a:r>
              <a:rPr lang="en-GB" sz="3200" b="1">
                <a:solidFill>
                  <a:schemeClr val="accent1">
                    <a:lumMod val="50000"/>
                  </a:schemeClr>
                </a:solidFill>
              </a:rPr>
              <a:t> R – Tập các mối quan hệ giữa các khái niệm</a:t>
            </a:r>
            <a:endParaRPr lang="vi-VN" sz="3200" b="1">
              <a:solidFill>
                <a:schemeClr val="accent1">
                  <a:lumMod val="50000"/>
                </a:schemeClr>
              </a:solidFill>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35212B9-DC12-FAC3-D92E-5FE8FE6A8022}"/>
                  </a:ext>
                </a:extLst>
              </p:cNvPr>
              <p:cNvSpPr txBox="1"/>
              <p:nvPr/>
            </p:nvSpPr>
            <p:spPr>
              <a:xfrm>
                <a:off x="599051" y="2153025"/>
                <a:ext cx="11211612" cy="2308324"/>
              </a:xfrm>
              <a:prstGeom prst="rect">
                <a:avLst/>
              </a:prstGeom>
              <a:noFill/>
            </p:spPr>
            <p:txBody>
              <a:bodyPr wrap="square" rtlCol="0">
                <a:spAutoFit/>
              </a:bodyPr>
              <a:lstStyle/>
              <a:p>
                <a:r>
                  <a:rPr lang="en-US">
                    <a:latin typeface="Calibri (Body)"/>
                  </a:rPr>
                  <a:t>Tập hợp quan hệ </a:t>
                </a:r>
                <a:r>
                  <a:rPr lang="en-US" b="1">
                    <a:latin typeface="Calibri (Body)"/>
                  </a:rPr>
                  <a:t>R</a:t>
                </a:r>
                <a:r>
                  <a:rPr lang="en-US">
                    <a:latin typeface="Calibri (Body)"/>
                  </a:rPr>
                  <a:t> trong mô hình tri thức bao gồm hai phân loại quan hệ chính giữa các khái niệm thuộc </a:t>
                </a:r>
                <a:r>
                  <a:rPr lang="en-US" b="1">
                    <a:latin typeface="Calibri (Body)"/>
                  </a:rPr>
                  <a:t>C</a:t>
                </a:r>
                <a:r>
                  <a:rPr lang="en-US">
                    <a:latin typeface="Calibri (Body)"/>
                  </a:rPr>
                  <a:t>, được biểu diễn như sau:</a:t>
                </a:r>
              </a:p>
              <a:p>
                <a14:m>
                  <m:oMathPara xmlns:m="http://schemas.openxmlformats.org/officeDocument/2006/math">
                    <m:oMathParaPr>
                      <m:jc m:val="centerGroup"/>
                    </m:oMathParaPr>
                    <m:oMath xmlns:m="http://schemas.openxmlformats.org/officeDocument/2006/math">
                      <m:r>
                        <a:rPr lang="en-US" b="1" i="1"/>
                        <m:t>𝑹</m:t>
                      </m:r>
                      <m:r>
                        <a:rPr lang="en-US" i="1"/>
                        <m:t>=</m:t>
                      </m:r>
                      <m:sSub>
                        <m:sSubPr>
                          <m:ctrlPr>
                            <a:rPr lang="en-US" i="1"/>
                          </m:ctrlPr>
                        </m:sSubPr>
                        <m:e>
                          <m:r>
                            <a:rPr lang="en-US" b="1" i="1"/>
                            <m:t>𝑹</m:t>
                          </m:r>
                        </m:e>
                        <m:sub>
                          <m:r>
                            <a:rPr lang="en-US" i="1"/>
                            <m:t>h𝑖𝑒𝑟</m:t>
                          </m:r>
                        </m:sub>
                      </m:sSub>
                      <m:r>
                        <a:rPr lang="en-US" i="1"/>
                        <m:t> ∪ </m:t>
                      </m:r>
                      <m:sSub>
                        <m:sSubPr>
                          <m:ctrlPr>
                            <a:rPr lang="en-US" i="1"/>
                          </m:ctrlPr>
                        </m:sSubPr>
                        <m:e>
                          <m:r>
                            <a:rPr lang="en-US" b="1" i="1"/>
                            <m:t>𝑹</m:t>
                          </m:r>
                        </m:e>
                        <m:sub>
                          <m:r>
                            <a:rPr lang="en-US" i="1"/>
                            <m:t>𝑟𝑒𝑙𝑎𝑡𝑒𝑑</m:t>
                          </m:r>
                        </m:sub>
                      </m:sSub>
                    </m:oMath>
                  </m:oMathPara>
                </a14:m>
                <a:endParaRPr lang="en-US"/>
              </a:p>
              <a:p>
                <a:r>
                  <a:rPr lang="en-US"/>
                  <a:t>Trong đó:</a:t>
                </a:r>
              </a:p>
              <a:p>
                <a:r>
                  <a:rPr lang="en-US"/>
                  <a:t>	-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𝑹</m:t>
                        </m:r>
                      </m:e>
                      <m:sub>
                        <m:r>
                          <a:rPr lang="en-US" i="1">
                            <a:latin typeface="Cambria Math" panose="02040503050406030204" pitchFamily="18" charset="0"/>
                          </a:rPr>
                          <m:t>h𝑖𝑒𝑟</m:t>
                        </m:r>
                      </m:sub>
                    </m:sSub>
                  </m:oMath>
                </a14:m>
                <a:r>
                  <a:rPr lang="en-US"/>
                  <a:t>: tập hợp các quan hệ phân cấp, thường được biểu diễn dưới dạng “is-a” hay còn gọi là “là”. Ví dụ:</a:t>
                </a:r>
              </a:p>
              <a:p>
                <a:r>
                  <a:rPr lang="en-US"/>
                  <a:t>		“Nhà” là một “Loại bất động sản”</a:t>
                </a:r>
              </a:p>
              <a:p>
                <a:r>
                  <a:rPr lang="en-US"/>
                  <a:t>	-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𝑹</m:t>
                        </m:r>
                      </m:e>
                      <m:sub>
                        <m:r>
                          <a:rPr lang="en-US" i="1">
                            <a:latin typeface="Cambria Math" panose="02040503050406030204" pitchFamily="18" charset="0"/>
                          </a:rPr>
                          <m:t>𝑟𝑒𝑙𝑎𝑡𝑒𝑑</m:t>
                        </m:r>
                      </m:sub>
                    </m:sSub>
                  </m:oMath>
                </a14:m>
                <a:r>
                  <a:rPr lang="en-US"/>
                  <a:t>: tập hợp các quan hệ không phân cấp. Ví dụ: “Nhà” ở gần “Trường học”, “Chung cư” có tiện ích “Hồ bơi”</a:t>
                </a:r>
              </a:p>
            </p:txBody>
          </p:sp>
        </mc:Choice>
        <mc:Fallback>
          <p:sp>
            <p:nvSpPr>
              <p:cNvPr id="4" name="TextBox 3">
                <a:extLst>
                  <a:ext uri="{FF2B5EF4-FFF2-40B4-BE49-F238E27FC236}">
                    <a16:creationId xmlns:a16="http://schemas.microsoft.com/office/drawing/2014/main" id="{E35212B9-DC12-FAC3-D92E-5FE8FE6A8022}"/>
                  </a:ext>
                </a:extLst>
              </p:cNvPr>
              <p:cNvSpPr txBox="1">
                <a:spLocks noRot="1" noChangeAspect="1" noMove="1" noResize="1" noEditPoints="1" noAdjustHandles="1" noChangeArrowheads="1" noChangeShapeType="1" noTextEdit="1"/>
              </p:cNvSpPr>
              <p:nvPr/>
            </p:nvSpPr>
            <p:spPr>
              <a:xfrm>
                <a:off x="599051" y="2153025"/>
                <a:ext cx="11211612" cy="2308324"/>
              </a:xfrm>
              <a:prstGeom prst="rect">
                <a:avLst/>
              </a:prstGeom>
              <a:blipFill>
                <a:blip r:embed="rId2"/>
                <a:stretch>
                  <a:fillRect l="-435" t="-1319" r="-218" b="-3166"/>
                </a:stretch>
              </a:blipFill>
            </p:spPr>
            <p:txBody>
              <a:bodyPr/>
              <a:lstStyle/>
              <a:p>
                <a:r>
                  <a:rPr lang="en-US">
                    <a:noFill/>
                  </a:rPr>
                  <a:t> </a:t>
                </a:r>
              </a:p>
            </p:txBody>
          </p:sp>
        </mc:Fallback>
      </mc:AlternateContent>
    </p:spTree>
    <p:extLst>
      <p:ext uri="{BB962C8B-B14F-4D97-AF65-F5344CB8AC3E}">
        <p14:creationId xmlns:p14="http://schemas.microsoft.com/office/powerpoint/2010/main" val="944488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3175</TotalTime>
  <Words>1246</Words>
  <Application>Microsoft Office PowerPoint</Application>
  <PresentationFormat>Widescreen</PresentationFormat>
  <Paragraphs>105</Paragraphs>
  <Slides>17</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17</vt:i4>
      </vt:variant>
    </vt:vector>
  </HeadingPairs>
  <TitlesOfParts>
    <vt:vector size="29" baseType="lpstr">
      <vt:lpstr>Arial</vt:lpstr>
      <vt:lpstr>Calibri</vt:lpstr>
      <vt:lpstr>Calibri (Body)</vt:lpstr>
      <vt:lpstr>Calibri Light</vt:lpstr>
      <vt:lpstr>Cambria Math</vt:lpstr>
      <vt:lpstr>Roboto</vt:lpstr>
      <vt:lpstr>Times New Roman</vt:lpstr>
      <vt:lpstr>Tohoma</vt:lpstr>
      <vt:lpstr>Wingdings</vt:lpstr>
      <vt:lpstr>Office Theme</vt:lpstr>
      <vt:lpstr>1_Custom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quoc khanh</dc:creator>
  <cp:lastModifiedBy>Phan Nghia</cp:lastModifiedBy>
  <cp:revision>187</cp:revision>
  <dcterms:created xsi:type="dcterms:W3CDTF">2021-04-24T02:00:46Z</dcterms:created>
  <dcterms:modified xsi:type="dcterms:W3CDTF">2024-06-25T05:34:55Z</dcterms:modified>
</cp:coreProperties>
</file>